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7" r:id="rId4"/>
    <p:sldId id="429" r:id="rId5"/>
    <p:sldId id="430" r:id="rId6"/>
    <p:sldId id="432" r:id="rId7"/>
    <p:sldId id="433" r:id="rId8"/>
    <p:sldId id="434" r:id="rId9"/>
    <p:sldId id="428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7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941B1-2E23-44B7-99A6-A5765882C985}" v="470" dt="2024-02-12T08:45:44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07BF4EA1-8AEE-4AEF-B0AD-8327390C0BCE}"/>
    <pc:docChg chg="undo custSel addSld delSld modSld sldOrd">
      <pc:chgData name="범수 김" userId="863329ffd88cf9fc" providerId="LiveId" clId="{07BF4EA1-8AEE-4AEF-B0AD-8327390C0BCE}" dt="2024-01-09T05:25:12.594" v="4366" actId="6549"/>
      <pc:docMkLst>
        <pc:docMk/>
      </pc:docMkLst>
      <pc:sldChg chg="modSp mod">
        <pc:chgData name="범수 김" userId="863329ffd88cf9fc" providerId="LiveId" clId="{07BF4EA1-8AEE-4AEF-B0AD-8327390C0BCE}" dt="2024-01-09T02:13:18.089" v="16" actId="20577"/>
        <pc:sldMkLst>
          <pc:docMk/>
          <pc:sldMk cId="1635143875" sldId="428"/>
        </pc:sldMkLst>
        <pc:spChg chg="mod">
          <ac:chgData name="범수 김" userId="863329ffd88cf9fc" providerId="LiveId" clId="{07BF4EA1-8AEE-4AEF-B0AD-8327390C0BCE}" dt="2024-01-09T02:13:18.089" v="16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07BF4EA1-8AEE-4AEF-B0AD-8327390C0BCE}" dt="2024-01-09T05:04:16.963" v="3463" actId="47"/>
        <pc:sldMkLst>
          <pc:docMk/>
          <pc:sldMk cId="3481581897" sldId="429"/>
        </pc:sldMkLst>
      </pc:sldChg>
      <pc:sldChg chg="del">
        <pc:chgData name="범수 김" userId="863329ffd88cf9fc" providerId="LiveId" clId="{07BF4EA1-8AEE-4AEF-B0AD-8327390C0BCE}" dt="2024-01-09T05:20:36.761" v="4359" actId="47"/>
        <pc:sldMkLst>
          <pc:docMk/>
          <pc:sldMk cId="1504750565" sldId="430"/>
        </pc:sldMkLst>
      </pc:sldChg>
      <pc:sldChg chg="del">
        <pc:chgData name="범수 김" userId="863329ffd88cf9fc" providerId="LiveId" clId="{07BF4EA1-8AEE-4AEF-B0AD-8327390C0BCE}" dt="2024-01-09T05:04:18.799" v="3464" actId="47"/>
        <pc:sldMkLst>
          <pc:docMk/>
          <pc:sldMk cId="2170771326" sldId="432"/>
        </pc:sldMkLst>
      </pc:sldChg>
      <pc:sldChg chg="delSp del mod">
        <pc:chgData name="범수 김" userId="863329ffd88cf9fc" providerId="LiveId" clId="{07BF4EA1-8AEE-4AEF-B0AD-8327390C0BCE}" dt="2024-01-09T05:20:38.298" v="4360" actId="47"/>
        <pc:sldMkLst>
          <pc:docMk/>
          <pc:sldMk cId="2222312291" sldId="433"/>
        </pc:sldMkLst>
        <pc:spChg chg="del">
          <ac:chgData name="범수 김" userId="863329ffd88cf9fc" providerId="LiveId" clId="{07BF4EA1-8AEE-4AEF-B0AD-8327390C0BCE}" dt="2024-01-09T05:05:02.747" v="3473" actId="21"/>
          <ac:spMkLst>
            <pc:docMk/>
            <pc:sldMk cId="2222312291" sldId="433"/>
            <ac:spMk id="2" creationId="{4F30C1FA-1EA4-E9C2-3275-DAFD365E1959}"/>
          </ac:spMkLst>
        </pc:spChg>
        <pc:grpChg chg="del">
          <ac:chgData name="범수 김" userId="863329ffd88cf9fc" providerId="LiveId" clId="{07BF4EA1-8AEE-4AEF-B0AD-8327390C0BCE}" dt="2024-01-09T05:04:50.994" v="3466" actId="21"/>
          <ac:grpSpMkLst>
            <pc:docMk/>
            <pc:sldMk cId="2222312291" sldId="433"/>
            <ac:grpSpMk id="8" creationId="{A17135E7-9164-6B10-0CF9-B0437DE2341D}"/>
          </ac:grpSpMkLst>
        </pc:grpChg>
      </pc:sldChg>
      <pc:sldChg chg="modSp add mod">
        <pc:chgData name="범수 김" userId="863329ffd88cf9fc" providerId="LiveId" clId="{07BF4EA1-8AEE-4AEF-B0AD-8327390C0BCE}" dt="2024-01-09T02:19:31.896" v="86" actId="20577"/>
        <pc:sldMkLst>
          <pc:docMk/>
          <pc:sldMk cId="2996219724" sldId="434"/>
        </pc:sldMkLst>
        <pc:spChg chg="mod">
          <ac:chgData name="범수 김" userId="863329ffd88cf9fc" providerId="LiveId" clId="{07BF4EA1-8AEE-4AEF-B0AD-8327390C0BCE}" dt="2024-01-09T02:19:31.896" v="86" actId="20577"/>
          <ac:spMkLst>
            <pc:docMk/>
            <pc:sldMk cId="2996219724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2:21:00.375" v="592" actId="1076"/>
        <pc:sldMkLst>
          <pc:docMk/>
          <pc:sldMk cId="961537168" sldId="435"/>
        </pc:sldMkLst>
        <pc:spChg chg="add mod">
          <ac:chgData name="범수 김" userId="863329ffd88cf9fc" providerId="LiveId" clId="{07BF4EA1-8AEE-4AEF-B0AD-8327390C0BCE}" dt="2024-01-09T02:21:00.375" v="592" actId="1076"/>
          <ac:spMkLst>
            <pc:docMk/>
            <pc:sldMk cId="961537168" sldId="435"/>
            <ac:spMk id="2" creationId="{77858C38-0D0E-BDD4-CF29-2FA213B9E879}"/>
          </ac:spMkLst>
        </pc:spChg>
        <pc:spChg chg="mod">
          <ac:chgData name="범수 김" userId="863329ffd88cf9fc" providerId="LiveId" clId="{07BF4EA1-8AEE-4AEF-B0AD-8327390C0BCE}" dt="2024-01-09T02:19:40.995" v="89" actId="1076"/>
          <ac:spMkLst>
            <pc:docMk/>
            <pc:sldMk cId="961537168" sldId="435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06:53.895" v="1154" actId="20577"/>
        <pc:sldMkLst>
          <pc:docMk/>
          <pc:sldMk cId="1492282246" sldId="436"/>
        </pc:sldMkLst>
        <pc:spChg chg="mod">
          <ac:chgData name="범수 김" userId="863329ffd88cf9fc" providerId="LiveId" clId="{07BF4EA1-8AEE-4AEF-B0AD-8327390C0BCE}" dt="2024-01-09T04:06:53.895" v="1154" actId="20577"/>
          <ac:spMkLst>
            <pc:docMk/>
            <pc:sldMk cId="1492282246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07:01.523" v="1159" actId="1076"/>
        <pc:sldMkLst>
          <pc:docMk/>
          <pc:sldMk cId="1620054708" sldId="437"/>
        </pc:sldMkLst>
        <pc:spChg chg="add mod">
          <ac:chgData name="범수 김" userId="863329ffd88cf9fc" providerId="LiveId" clId="{07BF4EA1-8AEE-4AEF-B0AD-8327390C0BCE}" dt="2024-01-09T02:28:41.755" v="996" actId="208"/>
          <ac:spMkLst>
            <pc:docMk/>
            <pc:sldMk cId="1620054708" sldId="437"/>
            <ac:spMk id="2" creationId="{C4C851B4-B1EA-3CC1-37C3-D25204478DAD}"/>
          </ac:spMkLst>
        </pc:spChg>
        <pc:spChg chg="mod">
          <ac:chgData name="범수 김" userId="863329ffd88cf9fc" providerId="LiveId" clId="{07BF4EA1-8AEE-4AEF-B0AD-8327390C0BCE}" dt="2024-01-09T04:07:01.523" v="1159" actId="1076"/>
          <ac:spMkLst>
            <pc:docMk/>
            <pc:sldMk cId="1620054708" sldId="437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2:29:39.559" v="1012" actId="164"/>
          <ac:spMkLst>
            <pc:docMk/>
            <pc:sldMk cId="1620054708" sldId="437"/>
            <ac:spMk id="8" creationId="{A48E91D2-9953-9D18-117E-20512D826946}"/>
          </ac:spMkLst>
        </pc:spChg>
        <pc:spChg chg="add mod">
          <ac:chgData name="범수 김" userId="863329ffd88cf9fc" providerId="LiveId" clId="{07BF4EA1-8AEE-4AEF-B0AD-8327390C0BCE}" dt="2024-01-09T02:29:32.869" v="1011" actId="164"/>
          <ac:spMkLst>
            <pc:docMk/>
            <pc:sldMk cId="1620054708" sldId="437"/>
            <ac:spMk id="9" creationId="{AD9E094C-BCBA-AEF7-F3B5-DEAC0F88EA64}"/>
          </ac:spMkLst>
        </pc:spChg>
        <pc:grpChg chg="add mod">
          <ac:chgData name="범수 김" userId="863329ffd88cf9fc" providerId="LiveId" clId="{07BF4EA1-8AEE-4AEF-B0AD-8327390C0BCE}" dt="2024-01-09T02:29:39.559" v="1012" actId="164"/>
          <ac:grpSpMkLst>
            <pc:docMk/>
            <pc:sldMk cId="1620054708" sldId="437"/>
            <ac:grpSpMk id="10" creationId="{1ACB9A50-7A9C-BE7B-2EAD-492B60C50EE4}"/>
          </ac:grpSpMkLst>
        </pc:grpChg>
        <pc:grpChg chg="add mod">
          <ac:chgData name="범수 김" userId="863329ffd88cf9fc" providerId="LiveId" clId="{07BF4EA1-8AEE-4AEF-B0AD-8327390C0BCE}" dt="2024-01-09T02:29:40.890" v="1014" actId="1076"/>
          <ac:grpSpMkLst>
            <pc:docMk/>
            <pc:sldMk cId="1620054708" sldId="437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29:39.559" v="1012" actId="164"/>
          <ac:picMkLst>
            <pc:docMk/>
            <pc:sldMk cId="1620054708" sldId="437"/>
            <ac:picMk id="4" creationId="{074A86B5-A8CD-EF0A-E0DA-F2BFFC39A311}"/>
          </ac:picMkLst>
        </pc:picChg>
        <pc:picChg chg="add mod">
          <ac:chgData name="범수 김" userId="863329ffd88cf9fc" providerId="LiveId" clId="{07BF4EA1-8AEE-4AEF-B0AD-8327390C0BCE}" dt="2024-01-09T02:29:32.869" v="1011" actId="164"/>
          <ac:picMkLst>
            <pc:docMk/>
            <pc:sldMk cId="1620054708" sldId="437"/>
            <ac:picMk id="7" creationId="{A47A6FFE-9B4D-3512-F75A-4B440100092B}"/>
          </ac:picMkLst>
        </pc:picChg>
      </pc:sldChg>
      <pc:sldChg chg="addSp delSp modSp add mod">
        <pc:chgData name="범수 김" userId="863329ffd88cf9fc" providerId="LiveId" clId="{07BF4EA1-8AEE-4AEF-B0AD-8327390C0BCE}" dt="2024-01-09T04:07:09.404" v="1163"/>
        <pc:sldMkLst>
          <pc:docMk/>
          <pc:sldMk cId="67358568" sldId="438"/>
        </pc:sldMkLst>
        <pc:spChg chg="mod">
          <ac:chgData name="범수 김" userId="863329ffd88cf9fc" providerId="LiveId" clId="{07BF4EA1-8AEE-4AEF-B0AD-8327390C0BCE}" dt="2024-01-09T04:06:35.622" v="1147" actId="20577"/>
          <ac:spMkLst>
            <pc:docMk/>
            <pc:sldMk cId="67358568" sldId="438"/>
            <ac:spMk id="2" creationId="{C4C851B4-B1EA-3CC1-37C3-D25204478DAD}"/>
          </ac:spMkLst>
        </pc:spChg>
        <pc:spChg chg="add mod">
          <ac:chgData name="범수 김" userId="863329ffd88cf9fc" providerId="LiveId" clId="{07BF4EA1-8AEE-4AEF-B0AD-8327390C0BCE}" dt="2024-01-09T04:07:09.404" v="1163"/>
          <ac:spMkLst>
            <pc:docMk/>
            <pc:sldMk cId="67358568" sldId="438"/>
            <ac:spMk id="3" creationId="{C74ADFEA-8256-A1C6-2DA8-57D64420842A}"/>
          </ac:spMkLst>
        </pc:spChg>
        <pc:spChg chg="del mod">
          <ac:chgData name="범수 김" userId="863329ffd88cf9fc" providerId="LiveId" clId="{07BF4EA1-8AEE-4AEF-B0AD-8327390C0BCE}" dt="2024-01-09T04:07:08.484" v="1162" actId="478"/>
          <ac:spMkLst>
            <pc:docMk/>
            <pc:sldMk cId="67358568" sldId="438"/>
            <ac:spMk id="5" creationId="{A389414F-66B7-1262-7F78-D45BD7660CF6}"/>
          </ac:spMkLst>
        </pc:spChg>
        <pc:grpChg chg="del">
          <ac:chgData name="범수 김" userId="863329ffd88cf9fc" providerId="LiveId" clId="{07BF4EA1-8AEE-4AEF-B0AD-8327390C0BCE}" dt="2024-01-09T02:29:46.578" v="1016" actId="478"/>
          <ac:grpSpMkLst>
            <pc:docMk/>
            <pc:sldMk cId="67358568" sldId="438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30:23.701" v="1116" actId="208"/>
          <ac:picMkLst>
            <pc:docMk/>
            <pc:sldMk cId="67358568" sldId="438"/>
            <ac:picMk id="6" creationId="{D2C2C102-218B-27A8-33F0-C7CC09790494}"/>
          </ac:picMkLst>
        </pc:picChg>
      </pc:sldChg>
      <pc:sldChg chg="modSp add mod">
        <pc:chgData name="범수 김" userId="863329ffd88cf9fc" providerId="LiveId" clId="{07BF4EA1-8AEE-4AEF-B0AD-8327390C0BCE}" dt="2024-01-09T04:07:20.787" v="1202" actId="20577"/>
        <pc:sldMkLst>
          <pc:docMk/>
          <pc:sldMk cId="1944657000" sldId="439"/>
        </pc:sldMkLst>
        <pc:spChg chg="mod">
          <ac:chgData name="범수 김" userId="863329ffd88cf9fc" providerId="LiveId" clId="{07BF4EA1-8AEE-4AEF-B0AD-8327390C0BCE}" dt="2024-01-09T04:07:20.787" v="1202" actId="20577"/>
          <ac:spMkLst>
            <pc:docMk/>
            <pc:sldMk cId="1944657000" sldId="43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11:21.442" v="1443" actId="164"/>
        <pc:sldMkLst>
          <pc:docMk/>
          <pc:sldMk cId="2960500810" sldId="440"/>
        </pc:sldMkLst>
        <pc:spChg chg="add mod">
          <ac:chgData name="범수 김" userId="863329ffd88cf9fc" providerId="LiveId" clId="{07BF4EA1-8AEE-4AEF-B0AD-8327390C0BCE}" dt="2024-01-09T04:09:56.801" v="1421" actId="208"/>
          <ac:spMkLst>
            <pc:docMk/>
            <pc:sldMk cId="2960500810" sldId="440"/>
            <ac:spMk id="2" creationId="{2E4AC775-D043-9B0A-313B-8AE113A8CE91}"/>
          </ac:spMkLst>
        </pc:spChg>
        <pc:spChg chg="mod">
          <ac:chgData name="범수 김" userId="863329ffd88cf9fc" providerId="LiveId" clId="{07BF4EA1-8AEE-4AEF-B0AD-8327390C0BCE}" dt="2024-01-09T04:07:30.076" v="1210" actId="1076"/>
          <ac:spMkLst>
            <pc:docMk/>
            <pc:sldMk cId="2960500810" sldId="440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6" creationId="{D8B7B076-3005-BFB4-28B3-7EE9FBAA40BC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7" creationId="{A9733E6C-AEC4-CD54-3475-E7A03F477E1C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9" creationId="{ADD54E09-9323-4C05-69BA-7C6346FDAC07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12" creationId="{97EB1278-300B-6492-1AB7-9B221679EEB8}"/>
          </ac:spMkLst>
        </pc:s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8" creationId="{5ACB1B7C-AA9A-3DA4-EC92-A252A6D86BE6}"/>
          </ac:grpSpMkLst>
        </pc:gr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13" creationId="{84BFDDB4-2310-1A9A-7127-54D57B21DD07}"/>
          </ac:grpSpMkLst>
        </pc:grpChg>
        <pc:picChg chg="add mod">
          <ac:chgData name="범수 김" userId="863329ffd88cf9fc" providerId="LiveId" clId="{07BF4EA1-8AEE-4AEF-B0AD-8327390C0BCE}" dt="2024-01-09T04:10:35.729" v="1432" actId="164"/>
          <ac:picMkLst>
            <pc:docMk/>
            <pc:sldMk cId="2960500810" sldId="440"/>
            <ac:picMk id="4" creationId="{208F5473-CD80-160E-BD34-A14F4A1B2EA2}"/>
          </ac:picMkLst>
        </pc:picChg>
        <pc:picChg chg="add mod">
          <ac:chgData name="범수 김" userId="863329ffd88cf9fc" providerId="LiveId" clId="{07BF4EA1-8AEE-4AEF-B0AD-8327390C0BCE}" dt="2024-01-09T04:11:21.442" v="1443" actId="164"/>
          <ac:picMkLst>
            <pc:docMk/>
            <pc:sldMk cId="2960500810" sldId="440"/>
            <ac:picMk id="11" creationId="{94B20F6E-91AD-A554-4C4D-6F14D1E239B3}"/>
          </ac:picMkLst>
        </pc:picChg>
      </pc:sldChg>
      <pc:sldChg chg="modSp add mod">
        <pc:chgData name="범수 김" userId="863329ffd88cf9fc" providerId="LiveId" clId="{07BF4EA1-8AEE-4AEF-B0AD-8327390C0BCE}" dt="2024-01-09T04:12:11.940" v="1473" actId="12789"/>
        <pc:sldMkLst>
          <pc:docMk/>
          <pc:sldMk cId="2820351832" sldId="441"/>
        </pc:sldMkLst>
        <pc:spChg chg="mod">
          <ac:chgData name="범수 김" userId="863329ffd88cf9fc" providerId="LiveId" clId="{07BF4EA1-8AEE-4AEF-B0AD-8327390C0BCE}" dt="2024-01-09T04:12:11.940" v="1473" actId="12789"/>
          <ac:spMkLst>
            <pc:docMk/>
            <pc:sldMk cId="2820351832" sldId="44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8:54.048" v="1792" actId="1076"/>
        <pc:sldMkLst>
          <pc:docMk/>
          <pc:sldMk cId="2036763365" sldId="442"/>
        </pc:sldMkLst>
        <pc:spChg chg="add mod">
          <ac:chgData name="범수 김" userId="863329ffd88cf9fc" providerId="LiveId" clId="{07BF4EA1-8AEE-4AEF-B0AD-8327390C0BCE}" dt="2024-01-09T04:22:56.352" v="1599" actId="208"/>
          <ac:spMkLst>
            <pc:docMk/>
            <pc:sldMk cId="2036763365" sldId="442"/>
            <ac:spMk id="2" creationId="{C2F64C04-2B5E-85FE-0116-6379222F714B}"/>
          </ac:spMkLst>
        </pc:spChg>
        <pc:spChg chg="mod">
          <ac:chgData name="범수 김" userId="863329ffd88cf9fc" providerId="LiveId" clId="{07BF4EA1-8AEE-4AEF-B0AD-8327390C0BCE}" dt="2024-01-09T04:28:54.048" v="1792" actId="1076"/>
          <ac:spMkLst>
            <pc:docMk/>
            <pc:sldMk cId="2036763365" sldId="442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07BF4EA1-8AEE-4AEF-B0AD-8327390C0BCE}" dt="2024-01-09T04:12:55.708" v="1474" actId="47"/>
        <pc:sldMkLst>
          <pc:docMk/>
          <pc:sldMk cId="2804364911" sldId="442"/>
        </pc:sldMkLst>
        <pc:spChg chg="mod">
          <ac:chgData name="범수 김" userId="863329ffd88cf9fc" providerId="LiveId" clId="{07BF4EA1-8AEE-4AEF-B0AD-8327390C0BCE}" dt="2024-01-09T04:11:57.358" v="1468" actId="404"/>
          <ac:spMkLst>
            <pc:docMk/>
            <pc:sldMk cId="2804364911" sldId="442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27:48.050" v="1667" actId="20577"/>
        <pc:sldMkLst>
          <pc:docMk/>
          <pc:sldMk cId="2409393282" sldId="443"/>
        </pc:sldMkLst>
        <pc:spChg chg="mod">
          <ac:chgData name="범수 김" userId="863329ffd88cf9fc" providerId="LiveId" clId="{07BF4EA1-8AEE-4AEF-B0AD-8327390C0BCE}" dt="2024-01-09T04:27:48.050" v="1667" actId="20577"/>
          <ac:spMkLst>
            <pc:docMk/>
            <pc:sldMk cId="2409393282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7:52.971" v="1672" actId="20577"/>
        <pc:sldMkLst>
          <pc:docMk/>
          <pc:sldMk cId="955025279" sldId="444"/>
        </pc:sldMkLst>
        <pc:spChg chg="add mod">
          <ac:chgData name="범수 김" userId="863329ffd88cf9fc" providerId="LiveId" clId="{07BF4EA1-8AEE-4AEF-B0AD-8327390C0BCE}" dt="2024-01-09T04:24:49.698" v="1656" actId="1076"/>
          <ac:spMkLst>
            <pc:docMk/>
            <pc:sldMk cId="955025279" sldId="444"/>
            <ac:spMk id="2" creationId="{38A3F17B-E091-56ED-D3A0-F1506A1D96B9}"/>
          </ac:spMkLst>
        </pc:spChg>
        <pc:spChg chg="mod">
          <ac:chgData name="범수 김" userId="863329ffd88cf9fc" providerId="LiveId" clId="{07BF4EA1-8AEE-4AEF-B0AD-8327390C0BCE}" dt="2024-01-09T04:27:52.971" v="1672" actId="20577"/>
          <ac:spMkLst>
            <pc:docMk/>
            <pc:sldMk cId="955025279" sldId="444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07BF4EA1-8AEE-4AEF-B0AD-8327390C0BCE}" dt="2024-01-09T04:31:58.199" v="2028" actId="1582"/>
        <pc:sldMkLst>
          <pc:docMk/>
          <pc:sldMk cId="3649785417" sldId="445"/>
        </pc:sldMkLst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2" creationId="{602D5771-734D-3B58-518E-4A92DD6F86CD}"/>
          </ac:spMkLst>
        </pc:spChg>
        <pc:spChg chg="add mod">
          <ac:chgData name="범수 김" userId="863329ffd88cf9fc" providerId="LiveId" clId="{07BF4EA1-8AEE-4AEF-B0AD-8327390C0BCE}" dt="2024-01-09T04:31:42.266" v="2022" actId="20577"/>
          <ac:spMkLst>
            <pc:docMk/>
            <pc:sldMk cId="3649785417" sldId="445"/>
            <ac:spMk id="3" creationId="{01B1500E-7080-5AD2-31F2-158DA2E74427}"/>
          </ac:spMkLst>
        </pc:spChg>
        <pc:spChg chg="mod">
          <ac:chgData name="범수 김" userId="863329ffd88cf9fc" providerId="LiveId" clId="{07BF4EA1-8AEE-4AEF-B0AD-8327390C0BCE}" dt="2024-01-09T04:28:38.291" v="1696" actId="1076"/>
          <ac:spMkLst>
            <pc:docMk/>
            <pc:sldMk cId="3649785417" sldId="445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30:14.070" v="1840" actId="164"/>
          <ac:spMkLst>
            <pc:docMk/>
            <pc:sldMk cId="3649785417" sldId="445"/>
            <ac:spMk id="7" creationId="{C2ED6637-7154-E455-52FE-EC6271F83C2C}"/>
          </ac:spMkLst>
        </pc:spChg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9" creationId="{E93F1CFF-9147-29CB-0671-1868D80C6984}"/>
          </ac:spMkLst>
        </pc:spChg>
        <pc:grpChg chg="add mod">
          <ac:chgData name="범수 김" userId="863329ffd88cf9fc" providerId="LiveId" clId="{07BF4EA1-8AEE-4AEF-B0AD-8327390C0BCE}" dt="2024-01-09T04:31:44.285" v="2023" actId="1076"/>
          <ac:grpSpMkLst>
            <pc:docMk/>
            <pc:sldMk cId="3649785417" sldId="445"/>
            <ac:grpSpMk id="8" creationId="{5B257741-8CD9-1B4A-A965-089C59A8EE25}"/>
          </ac:grpSpMkLst>
        </pc:grpChg>
        <pc:grpChg chg="add mod">
          <ac:chgData name="범수 김" userId="863329ffd88cf9fc" providerId="LiveId" clId="{07BF4EA1-8AEE-4AEF-B0AD-8327390C0BCE}" dt="2024-01-09T04:31:51.369" v="2026" actId="1076"/>
          <ac:grpSpMkLst>
            <pc:docMk/>
            <pc:sldMk cId="3649785417" sldId="445"/>
            <ac:grpSpMk id="12" creationId="{5499F52C-C79F-6B61-215A-8CF69EEA80AC}"/>
          </ac:grpSpMkLst>
        </pc:grpChg>
        <pc:picChg chg="add mod">
          <ac:chgData name="범수 김" userId="863329ffd88cf9fc" providerId="LiveId" clId="{07BF4EA1-8AEE-4AEF-B0AD-8327390C0BCE}" dt="2024-01-09T04:30:14.070" v="1840" actId="164"/>
          <ac:picMkLst>
            <pc:docMk/>
            <pc:sldMk cId="3649785417" sldId="445"/>
            <ac:picMk id="6" creationId="{51671102-F32B-8BCC-6D59-617652862C67}"/>
          </ac:picMkLst>
        </pc:picChg>
        <pc:picChg chg="add mod">
          <ac:chgData name="범수 김" userId="863329ffd88cf9fc" providerId="LiveId" clId="{07BF4EA1-8AEE-4AEF-B0AD-8327390C0BCE}" dt="2024-01-09T04:31:46.429" v="2024" actId="1076"/>
          <ac:picMkLst>
            <pc:docMk/>
            <pc:sldMk cId="3649785417" sldId="445"/>
            <ac:picMk id="11" creationId="{22B05161-201F-D891-B799-A709BDC1DA5B}"/>
          </ac:picMkLst>
        </pc:picChg>
        <pc:cxnChg chg="add mod">
          <ac:chgData name="범수 김" userId="863329ffd88cf9fc" providerId="LiveId" clId="{07BF4EA1-8AEE-4AEF-B0AD-8327390C0BCE}" dt="2024-01-09T04:31:58.199" v="2028" actId="1582"/>
          <ac:cxnSpMkLst>
            <pc:docMk/>
            <pc:sldMk cId="3649785417" sldId="445"/>
            <ac:cxnSpMk id="14" creationId="{801580B7-E720-B06B-1AD5-274DB1383C12}"/>
          </ac:cxnSpMkLst>
        </pc:cxnChg>
      </pc:sldChg>
      <pc:sldChg chg="delSp add">
        <pc:chgData name="범수 김" userId="863329ffd88cf9fc" providerId="LiveId" clId="{07BF4EA1-8AEE-4AEF-B0AD-8327390C0BCE}" dt="2024-01-09T04:28:20.460" v="1684" actId="478"/>
        <pc:sldMkLst>
          <pc:docMk/>
          <pc:sldMk cId="2432548610" sldId="446"/>
        </pc:sldMkLst>
        <pc:spChg chg="del">
          <ac:chgData name="범수 김" userId="863329ffd88cf9fc" providerId="LiveId" clId="{07BF4EA1-8AEE-4AEF-B0AD-8327390C0BCE}" dt="2024-01-09T04:28:20.460" v="1684" actId="478"/>
          <ac:spMkLst>
            <pc:docMk/>
            <pc:sldMk cId="2432548610" sldId="446"/>
            <ac:spMk id="2" creationId="{602D5771-734D-3B58-518E-4A92DD6F86CD}"/>
          </ac:spMkLst>
        </pc:spChg>
      </pc:sldChg>
      <pc:sldChg chg="addSp delSp modSp add mod">
        <pc:chgData name="범수 김" userId="863329ffd88cf9fc" providerId="LiveId" clId="{07BF4EA1-8AEE-4AEF-B0AD-8327390C0BCE}" dt="2024-01-09T04:35:36.965" v="2233" actId="164"/>
        <pc:sldMkLst>
          <pc:docMk/>
          <pc:sldMk cId="832005939" sldId="447"/>
        </pc:sldMkLst>
        <pc:spChg chg="mod">
          <ac:chgData name="범수 김" userId="863329ffd88cf9fc" providerId="LiveId" clId="{07BF4EA1-8AEE-4AEF-B0AD-8327390C0BCE}" dt="2024-01-09T04:35:25.978" v="2229" actId="20577"/>
          <ac:spMkLst>
            <pc:docMk/>
            <pc:sldMk cId="832005939" sldId="447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3:48.307" v="2074" actId="164"/>
          <ac:spMkLst>
            <pc:docMk/>
            <pc:sldMk cId="832005939" sldId="447"/>
            <ac:spMk id="13" creationId="{DC65477E-74A8-AB6A-C403-D02A45A8DBC1}"/>
          </ac:spMkLst>
        </pc:spChg>
        <pc:spChg chg="add mod">
          <ac:chgData name="범수 김" userId="863329ffd88cf9fc" providerId="LiveId" clId="{07BF4EA1-8AEE-4AEF-B0AD-8327390C0BCE}" dt="2024-01-09T04:34:05.264" v="2078" actId="164"/>
          <ac:spMkLst>
            <pc:docMk/>
            <pc:sldMk cId="832005939" sldId="447"/>
            <ac:spMk id="16" creationId="{2E5FF2BA-FB7B-5BC2-21B7-2270D2DA8D9E}"/>
          </ac:spMkLst>
        </pc:spChg>
        <pc:spChg chg="add mod">
          <ac:chgData name="범수 김" userId="863329ffd88cf9fc" providerId="LiveId" clId="{07BF4EA1-8AEE-4AEF-B0AD-8327390C0BCE}" dt="2024-01-09T04:35:01.905" v="2098" actId="164"/>
          <ac:spMkLst>
            <pc:docMk/>
            <pc:sldMk cId="832005939" sldId="447"/>
            <ac:spMk id="20" creationId="{CE2E4568-57C7-85E9-9370-868D3A942CB9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2" creationId="{2A7E2721-93D7-D28F-E868-B8B520003793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3" creationId="{9DD3C519-3FC0-7AC6-0B62-5D9BC26DDFC2}"/>
          </ac:spMkLst>
        </pc:spChg>
        <pc:grpChg chg="del">
          <ac:chgData name="범수 김" userId="863329ffd88cf9fc" providerId="LiveId" clId="{07BF4EA1-8AEE-4AEF-B0AD-8327390C0BCE}" dt="2024-01-09T04:32:05.068" v="2031" actId="478"/>
          <ac:grpSpMkLst>
            <pc:docMk/>
            <pc:sldMk cId="832005939" sldId="447"/>
            <ac:grpSpMk id="8" creationId="{5B257741-8CD9-1B4A-A965-089C59A8EE25}"/>
          </ac:grpSpMkLst>
        </pc:grpChg>
        <pc:grpChg chg="del">
          <ac:chgData name="범수 김" userId="863329ffd88cf9fc" providerId="LiveId" clId="{07BF4EA1-8AEE-4AEF-B0AD-8327390C0BCE}" dt="2024-01-09T04:32:04.503" v="2030" actId="478"/>
          <ac:grpSpMkLst>
            <pc:docMk/>
            <pc:sldMk cId="832005939" sldId="447"/>
            <ac:grpSpMk id="12" creationId="{5499F52C-C79F-6B61-215A-8CF69EEA80AC}"/>
          </ac:grpSpMkLst>
        </pc:grpChg>
        <pc:grpChg chg="add mod">
          <ac:chgData name="범수 김" userId="863329ffd88cf9fc" providerId="LiveId" clId="{07BF4EA1-8AEE-4AEF-B0AD-8327390C0BCE}" dt="2024-01-09T04:34:05.264" v="2078" actId="164"/>
          <ac:grpSpMkLst>
            <pc:docMk/>
            <pc:sldMk cId="832005939" sldId="447"/>
            <ac:grpSpMk id="15" creationId="{E72452F8-03EB-AA31-F29D-A72C9BC3821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17" creationId="{9F3FAE72-D72E-B9CB-64A3-74974BE6F325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1" creationId="{00B05FB3-9DA8-3128-52F5-23CD93EB43D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3:48.307" v="2074" actId="164"/>
          <ac:picMkLst>
            <pc:docMk/>
            <pc:sldMk cId="832005939" sldId="447"/>
            <ac:picMk id="10" creationId="{E205912E-6917-B947-DF4C-D49B3F1F2ED1}"/>
          </ac:picMkLst>
        </pc:picChg>
        <pc:picChg chg="del">
          <ac:chgData name="범수 김" userId="863329ffd88cf9fc" providerId="LiveId" clId="{07BF4EA1-8AEE-4AEF-B0AD-8327390C0BCE}" dt="2024-01-09T04:32:06.528" v="2033" actId="478"/>
          <ac:picMkLst>
            <pc:docMk/>
            <pc:sldMk cId="832005939" sldId="447"/>
            <ac:picMk id="11" creationId="{22B05161-201F-D891-B799-A709BDC1DA5B}"/>
          </ac:picMkLst>
        </pc:picChg>
        <pc:picChg chg="add mod">
          <ac:chgData name="범수 김" userId="863329ffd88cf9fc" providerId="LiveId" clId="{07BF4EA1-8AEE-4AEF-B0AD-8327390C0BCE}" dt="2024-01-09T04:35:04.945" v="2100" actId="208"/>
          <ac:picMkLst>
            <pc:docMk/>
            <pc:sldMk cId="832005939" sldId="447"/>
            <ac:picMk id="19" creationId="{465D1D8C-CCC4-EAD4-5A20-C5EDE2F23D26}"/>
          </ac:picMkLst>
        </pc:picChg>
        <pc:cxnChg chg="del mod">
          <ac:chgData name="범수 김" userId="863329ffd88cf9fc" providerId="LiveId" clId="{07BF4EA1-8AEE-4AEF-B0AD-8327390C0BCE}" dt="2024-01-09T04:32:05.733" v="2032" actId="478"/>
          <ac:cxnSpMkLst>
            <pc:docMk/>
            <pc:sldMk cId="832005939" sldId="447"/>
            <ac:cxnSpMk id="14" creationId="{801580B7-E720-B06B-1AD5-274DB1383C12}"/>
          </ac:cxnSpMkLst>
        </pc:cxnChg>
      </pc:sldChg>
      <pc:sldChg chg="addSp delSp modSp add mod">
        <pc:chgData name="범수 김" userId="863329ffd88cf9fc" providerId="LiveId" clId="{07BF4EA1-8AEE-4AEF-B0AD-8327390C0BCE}" dt="2024-01-09T04:39:41.141" v="2425" actId="164"/>
        <pc:sldMkLst>
          <pc:docMk/>
          <pc:sldMk cId="2823915260" sldId="448"/>
        </pc:sldMkLst>
        <pc:spChg chg="mod">
          <ac:chgData name="범수 김" userId="863329ffd88cf9fc" providerId="LiveId" clId="{07BF4EA1-8AEE-4AEF-B0AD-8327390C0BCE}" dt="2024-01-09T04:39:15.694" v="2411" actId="20577"/>
          <ac:spMkLst>
            <pc:docMk/>
            <pc:sldMk cId="2823915260" sldId="448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6" creationId="{6C57B4CB-4D12-A36A-BDAF-906EC2379CBD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7" creationId="{F76BD0AF-07CD-4BE1-2474-E7781465FE45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8" creationId="{6689E38C-7EEF-A45B-D816-BD2E350DC4A9}"/>
          </ac:spMkLst>
        </pc:spChg>
        <pc:grpChg chg="add mod">
          <ac:chgData name="범수 김" userId="863329ffd88cf9fc" providerId="LiveId" clId="{07BF4EA1-8AEE-4AEF-B0AD-8327390C0BCE}" dt="2024-01-09T04:39:41.141" v="2425" actId="164"/>
          <ac:grpSpMkLst>
            <pc:docMk/>
            <pc:sldMk cId="2823915260" sldId="448"/>
            <ac:grpSpMk id="9" creationId="{7466D2E7-BED7-A5DA-4A4E-269CF64846D7}"/>
          </ac:grpSpMkLst>
        </pc:grpChg>
        <pc:grpChg chg="del">
          <ac:chgData name="범수 김" userId="863329ffd88cf9fc" providerId="LiveId" clId="{07BF4EA1-8AEE-4AEF-B0AD-8327390C0BCE}" dt="2024-01-09T04:35:39.397" v="2235" actId="478"/>
          <ac:grpSpMkLst>
            <pc:docMk/>
            <pc:sldMk cId="2823915260" sldId="448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9:41.141" v="2425" actId="164"/>
          <ac:picMkLst>
            <pc:docMk/>
            <pc:sldMk cId="2823915260" sldId="448"/>
            <ac:picMk id="4" creationId="{F074549D-DAF9-45C4-FE9F-007FD55B74E5}"/>
          </ac:picMkLst>
        </pc:picChg>
      </pc:sldChg>
      <pc:sldChg chg="modSp add mod ord">
        <pc:chgData name="범수 김" userId="863329ffd88cf9fc" providerId="LiveId" clId="{07BF4EA1-8AEE-4AEF-B0AD-8327390C0BCE}" dt="2024-01-09T04:49:43.527" v="2516" actId="20577"/>
        <pc:sldMkLst>
          <pc:docMk/>
          <pc:sldMk cId="3128357046" sldId="449"/>
        </pc:sldMkLst>
        <pc:spChg chg="mod">
          <ac:chgData name="범수 김" userId="863329ffd88cf9fc" providerId="LiveId" clId="{07BF4EA1-8AEE-4AEF-B0AD-8327390C0BCE}" dt="2024-01-09T04:49:43.527" v="2516" actId="20577"/>
          <ac:spMkLst>
            <pc:docMk/>
            <pc:sldMk cId="312835704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50:54.148" v="2691" actId="208"/>
        <pc:sldMkLst>
          <pc:docMk/>
          <pc:sldMk cId="1928212300" sldId="450"/>
        </pc:sldMkLst>
        <pc:spChg chg="add mod">
          <ac:chgData name="범수 김" userId="863329ffd88cf9fc" providerId="LiveId" clId="{07BF4EA1-8AEE-4AEF-B0AD-8327390C0BCE}" dt="2024-01-09T04:50:54.148" v="2691" actId="208"/>
          <ac:spMkLst>
            <pc:docMk/>
            <pc:sldMk cId="1928212300" sldId="450"/>
            <ac:spMk id="2" creationId="{0F24A437-CA5F-8313-4893-41A1471B96A1}"/>
          </ac:spMkLst>
        </pc:spChg>
        <pc:spChg chg="mod">
          <ac:chgData name="범수 김" userId="863329ffd88cf9fc" providerId="LiveId" clId="{07BF4EA1-8AEE-4AEF-B0AD-8327390C0BCE}" dt="2024-01-09T04:49:50.382" v="2524" actId="1076"/>
          <ac:spMkLst>
            <pc:docMk/>
            <pc:sldMk cId="1928212300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51:25.780" v="2754" actId="12789"/>
        <pc:sldMkLst>
          <pc:docMk/>
          <pc:sldMk cId="3481196391" sldId="451"/>
        </pc:sldMkLst>
        <pc:spChg chg="mod">
          <ac:chgData name="범수 김" userId="863329ffd88cf9fc" providerId="LiveId" clId="{07BF4EA1-8AEE-4AEF-B0AD-8327390C0BCE}" dt="2024-01-09T04:51:25.780" v="2754" actId="12789"/>
          <ac:spMkLst>
            <pc:docMk/>
            <pc:sldMk cId="348119639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5:18:24.560" v="4183" actId="1076"/>
        <pc:sldMkLst>
          <pc:docMk/>
          <pc:sldMk cId="3253355344" sldId="452"/>
        </pc:sldMkLst>
        <pc:spChg chg="add mod">
          <ac:chgData name="범수 김" userId="863329ffd88cf9fc" providerId="LiveId" clId="{07BF4EA1-8AEE-4AEF-B0AD-8327390C0BCE}" dt="2024-01-09T04:59:17.717" v="2930" actId="20577"/>
          <ac:spMkLst>
            <pc:docMk/>
            <pc:sldMk cId="3253355344" sldId="452"/>
            <ac:spMk id="2" creationId="{44CDEAF7-0F68-ACFB-471D-D93AD6C3B85E}"/>
          </ac:spMkLst>
        </pc:spChg>
        <pc:spChg chg="add mod">
          <ac:chgData name="범수 김" userId="863329ffd88cf9fc" providerId="LiveId" clId="{07BF4EA1-8AEE-4AEF-B0AD-8327390C0BCE}" dt="2024-01-09T05:18:24.560" v="4183" actId="1076"/>
          <ac:spMkLst>
            <pc:docMk/>
            <pc:sldMk cId="3253355344" sldId="452"/>
            <ac:spMk id="3" creationId="{8AC70B42-CBCF-39BD-9730-F2285147F06D}"/>
          </ac:spMkLst>
        </pc:spChg>
        <pc:spChg chg="add mod">
          <ac:chgData name="범수 김" userId="863329ffd88cf9fc" providerId="LiveId" clId="{07BF4EA1-8AEE-4AEF-B0AD-8327390C0BCE}" dt="2024-01-09T05:04:08.129" v="3462" actId="6549"/>
          <ac:spMkLst>
            <pc:docMk/>
            <pc:sldMk cId="3253355344" sldId="452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4:51:35.879" v="2764" actId="1076"/>
          <ac:spMkLst>
            <pc:docMk/>
            <pc:sldMk cId="3253355344" sldId="45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07BF4EA1-8AEE-4AEF-B0AD-8327390C0BCE}" dt="2024-01-09T05:17:58.912" v="4182" actId="6549"/>
        <pc:sldMkLst>
          <pc:docMk/>
          <pc:sldMk cId="1940217042" sldId="453"/>
        </pc:sldMkLst>
        <pc:spChg chg="del">
          <ac:chgData name="범수 김" userId="863329ffd88cf9fc" providerId="LiveId" clId="{07BF4EA1-8AEE-4AEF-B0AD-8327390C0BCE}" dt="2024-01-09T05:04:54.567" v="3469" actId="478"/>
          <ac:spMkLst>
            <pc:docMk/>
            <pc:sldMk cId="1940217042" sldId="453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04:53.782" v="3468" actId="478"/>
          <ac:spMkLst>
            <pc:docMk/>
            <pc:sldMk cId="1940217042" sldId="453"/>
            <ac:spMk id="3" creationId="{8AC70B42-CBCF-39BD-9730-F2285147F06D}"/>
          </ac:spMkLst>
        </pc:spChg>
        <pc:spChg chg="mod">
          <ac:chgData name="범수 김" userId="863329ffd88cf9fc" providerId="LiveId" clId="{07BF4EA1-8AEE-4AEF-B0AD-8327390C0BCE}" dt="2024-01-09T05:17:58.912" v="4182" actId="6549"/>
          <ac:spMkLst>
            <pc:docMk/>
            <pc:sldMk cId="1940217042" sldId="453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5:04:57.545" v="3471"/>
          <ac:spMkLst>
            <pc:docMk/>
            <pc:sldMk cId="1940217042" sldId="453"/>
            <ac:spMk id="7" creationId="{63372248-8037-C5AE-053B-F54789731717}"/>
          </ac:spMkLst>
        </pc:spChg>
        <pc:spChg chg="add del mod">
          <ac:chgData name="범수 김" userId="863329ffd88cf9fc" providerId="LiveId" clId="{07BF4EA1-8AEE-4AEF-B0AD-8327390C0BCE}" dt="2024-01-09T05:06:57.334" v="3972"/>
          <ac:spMkLst>
            <pc:docMk/>
            <pc:sldMk cId="1940217042" sldId="453"/>
            <ac:spMk id="9" creationId="{4F30C1FA-1EA4-E9C2-3275-DAFD365E1959}"/>
          </ac:spMkLst>
        </pc:spChg>
        <pc:grpChg chg="add mod">
          <ac:chgData name="범수 김" userId="863329ffd88cf9fc" providerId="LiveId" clId="{07BF4EA1-8AEE-4AEF-B0AD-8327390C0BCE}" dt="2024-01-09T05:04:59.632" v="3472" actId="1076"/>
          <ac:grpSpMkLst>
            <pc:docMk/>
            <pc:sldMk cId="1940217042" sldId="453"/>
            <ac:grpSpMk id="8" creationId="{A17135E7-9164-6B10-0CF9-B0437DE2341D}"/>
          </ac:grpSpMkLst>
        </pc:grpChg>
        <pc:picChg chg="mod">
          <ac:chgData name="범수 김" userId="863329ffd88cf9fc" providerId="LiveId" clId="{07BF4EA1-8AEE-4AEF-B0AD-8327390C0BCE}" dt="2024-01-09T05:04:57.545" v="3471"/>
          <ac:picMkLst>
            <pc:docMk/>
            <pc:sldMk cId="1940217042" sldId="453"/>
            <ac:picMk id="6" creationId="{9F8CCFAB-B028-57C7-E31D-176FC4BD0110}"/>
          </ac:picMkLst>
        </pc:picChg>
      </pc:sldChg>
      <pc:sldChg chg="addSp delSp modSp add mod">
        <pc:chgData name="범수 김" userId="863329ffd88cf9fc" providerId="LiveId" clId="{07BF4EA1-8AEE-4AEF-B0AD-8327390C0BCE}" dt="2024-01-09T05:20:31.233" v="4358" actId="20577"/>
        <pc:sldMkLst>
          <pc:docMk/>
          <pc:sldMk cId="1909375795" sldId="454"/>
        </pc:sldMkLst>
        <pc:spChg chg="mod">
          <ac:chgData name="범수 김" userId="863329ffd88cf9fc" providerId="LiveId" clId="{07BF4EA1-8AEE-4AEF-B0AD-8327390C0BCE}" dt="2024-01-09T05:20:31.233" v="4358" actId="20577"/>
          <ac:spMkLst>
            <pc:docMk/>
            <pc:sldMk cId="1909375795" sldId="454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18:31.130" v="4186" actId="478"/>
          <ac:spMkLst>
            <pc:docMk/>
            <pc:sldMk cId="1909375795" sldId="454"/>
            <ac:spMk id="3" creationId="{8AC70B42-CBCF-39BD-9730-F2285147F06D}"/>
          </ac:spMkLst>
        </pc:spChg>
        <pc:spChg chg="del">
          <ac:chgData name="범수 김" userId="863329ffd88cf9fc" providerId="LiveId" clId="{07BF4EA1-8AEE-4AEF-B0AD-8327390C0BCE}" dt="2024-01-09T05:18:29.364" v="4185" actId="478"/>
          <ac:spMkLst>
            <pc:docMk/>
            <pc:sldMk cId="1909375795" sldId="454"/>
            <ac:spMk id="4" creationId="{01314C2E-75A4-340B-E1E6-B77A690C387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3" creationId="{F8B19E3B-FA03-69AA-5152-9D310C27EBA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4" creationId="{F1DAB66C-FDD0-E502-CFC5-96B0E7EDCA9B}"/>
          </ac:spMkLst>
        </pc:s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2" creationId="{85783F91-79F1-A6F8-DE16-530180CEEE49}"/>
          </ac:grpSpMkLst>
        </pc:gr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5" creationId="{AD7F3746-84DE-5766-B58E-214AE6FB1103}"/>
          </ac:grpSpMkLst>
        </pc:grp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7" creationId="{1F70105F-8CBA-1BED-0CB3-1E0A5474AEFB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9" creationId="{9A5BFFCE-8AFE-7FEF-59CC-FAA009D5A3C0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11" creationId="{DF4D5F18-1FF0-27CE-B637-F8C8581A935F}"/>
          </ac:picMkLst>
        </pc:picChg>
      </pc:sldChg>
      <pc:sldChg chg="modSp add mod">
        <pc:chgData name="범수 김" userId="863329ffd88cf9fc" providerId="LiveId" clId="{07BF4EA1-8AEE-4AEF-B0AD-8327390C0BCE}" dt="2024-01-09T05:25:12.594" v="4366" actId="6549"/>
        <pc:sldMkLst>
          <pc:docMk/>
          <pc:sldMk cId="1387045696" sldId="455"/>
        </pc:sldMkLst>
        <pc:spChg chg="mod">
          <ac:chgData name="범수 김" userId="863329ffd88cf9fc" providerId="LiveId" clId="{07BF4EA1-8AEE-4AEF-B0AD-8327390C0BCE}" dt="2024-01-09T05:25:12.594" v="4366" actId="6549"/>
          <ac:spMkLst>
            <pc:docMk/>
            <pc:sldMk cId="1387045696" sldId="455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95E658FD-1ADE-4B10-BE7B-F6A9C248F271}"/>
    <pc:docChg chg="undo custSel addSld delSld modSld sldOrd">
      <pc:chgData name="범수 김" userId="863329ffd88cf9fc" providerId="LiveId" clId="{95E658FD-1ADE-4B10-BE7B-F6A9C248F271}" dt="2024-01-10T02:03:06.302" v="4110" actId="20577"/>
      <pc:docMkLst>
        <pc:docMk/>
      </pc:docMkLst>
      <pc:sldChg chg="modSp mod">
        <pc:chgData name="범수 김" userId="863329ffd88cf9fc" providerId="LiveId" clId="{95E658FD-1ADE-4B10-BE7B-F6A9C248F271}" dt="2024-01-09T06:32:36.849" v="29"/>
        <pc:sldMkLst>
          <pc:docMk/>
          <pc:sldMk cId="1869551119" sldId="424"/>
        </pc:sldMkLst>
        <pc:spChg chg="mod">
          <ac:chgData name="범수 김" userId="863329ffd88cf9fc" providerId="LiveId" clId="{95E658FD-1ADE-4B10-BE7B-F6A9C248F271}" dt="2024-01-09T06:32:36.849" v="29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95E658FD-1ADE-4B10-BE7B-F6A9C248F271}" dt="2024-01-09T06:33:36.562" v="57" actId="20577"/>
        <pc:sldMkLst>
          <pc:docMk/>
          <pc:sldMk cId="1900036582" sldId="427"/>
        </pc:sldMkLst>
        <pc:spChg chg="add mod">
          <ac:chgData name="범수 김" userId="863329ffd88cf9fc" providerId="LiveId" clId="{95E658FD-1ADE-4B10-BE7B-F6A9C248F271}" dt="2024-01-09T06:33:36.562" v="57" actId="20577"/>
          <ac:spMkLst>
            <pc:docMk/>
            <pc:sldMk cId="1900036582" sldId="427"/>
            <ac:spMk id="3" creationId="{CE318A0F-7001-E355-05A7-DA26CB95EC03}"/>
          </ac:spMkLst>
        </pc:spChg>
        <pc:spChg chg="mod">
          <ac:chgData name="범수 김" userId="863329ffd88cf9fc" providerId="LiveId" clId="{95E658FD-1ADE-4B10-BE7B-F6A9C248F271}" dt="2024-01-09T06:32:44.076" v="37" actId="1076"/>
          <ac:spMkLst>
            <pc:docMk/>
            <pc:sldMk cId="1900036582" sldId="4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06:36:03.336" v="128"/>
        <pc:sldMkLst>
          <pc:docMk/>
          <pc:sldMk cId="1141862054" sldId="428"/>
        </pc:sldMkLst>
        <pc:spChg chg="mod">
          <ac:chgData name="범수 김" userId="863329ffd88cf9fc" providerId="LiveId" clId="{95E658FD-1ADE-4B10-BE7B-F6A9C248F271}" dt="2024-01-09T06:36:03.336" v="128"/>
          <ac:spMkLst>
            <pc:docMk/>
            <pc:sldMk cId="1141862054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35143875" sldId="428"/>
        </pc:sldMkLst>
      </pc:sldChg>
      <pc:sldChg chg="addSp delSp modSp add mod">
        <pc:chgData name="범수 김" userId="863329ffd88cf9fc" providerId="LiveId" clId="{95E658FD-1ADE-4B10-BE7B-F6A9C248F271}" dt="2024-01-09T06:37:20.726" v="379" actId="1076"/>
        <pc:sldMkLst>
          <pc:docMk/>
          <pc:sldMk cId="1332449743" sldId="429"/>
        </pc:sldMkLst>
        <pc:spChg chg="add del">
          <ac:chgData name="범수 김" userId="863329ffd88cf9fc" providerId="LiveId" clId="{95E658FD-1ADE-4B10-BE7B-F6A9C248F271}" dt="2024-01-09T06:36:10.426" v="139" actId="22"/>
          <ac:spMkLst>
            <pc:docMk/>
            <pc:sldMk cId="1332449743" sldId="429"/>
            <ac:spMk id="3" creationId="{9BF276B7-B72E-0AB4-B155-B0C6A343DA49}"/>
          </ac:spMkLst>
        </pc:spChg>
        <pc:spChg chg="mod">
          <ac:chgData name="범수 김" userId="863329ffd88cf9fc" providerId="LiveId" clId="{95E658FD-1ADE-4B10-BE7B-F6A9C248F271}" dt="2024-01-09T06:36:12.867" v="140" actId="1076"/>
          <ac:spMkLst>
            <pc:docMk/>
            <pc:sldMk cId="1332449743" sldId="429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6:43.971" v="151" actId="164"/>
          <ac:spMkLst>
            <pc:docMk/>
            <pc:sldMk cId="1332449743" sldId="429"/>
            <ac:spMk id="7" creationId="{E5950901-9B4D-EA8D-7A80-4569C6A095D5}"/>
          </ac:spMkLst>
        </pc:spChg>
        <pc:spChg chg="add mod">
          <ac:chgData name="범수 김" userId="863329ffd88cf9fc" providerId="LiveId" clId="{95E658FD-1ADE-4B10-BE7B-F6A9C248F271}" dt="2024-01-09T06:37:20.726" v="379" actId="1076"/>
          <ac:spMkLst>
            <pc:docMk/>
            <pc:sldMk cId="1332449743" sldId="429"/>
            <ac:spMk id="9" creationId="{5543727A-0437-7472-C52F-5178EDA30EC8}"/>
          </ac:spMkLst>
        </pc:spChg>
        <pc:grpChg chg="add mod">
          <ac:chgData name="범수 김" userId="863329ffd88cf9fc" providerId="LiveId" clId="{95E658FD-1ADE-4B10-BE7B-F6A9C248F271}" dt="2024-01-09T06:37:19.130" v="378" actId="1076"/>
          <ac:grpSpMkLst>
            <pc:docMk/>
            <pc:sldMk cId="1332449743" sldId="429"/>
            <ac:grpSpMk id="8" creationId="{E1F61FF5-568E-92C1-10B3-1E485F7372E2}"/>
          </ac:grpSpMkLst>
        </pc:grpChg>
        <pc:picChg chg="add mod">
          <ac:chgData name="범수 김" userId="863329ffd88cf9fc" providerId="LiveId" clId="{95E658FD-1ADE-4B10-BE7B-F6A9C248F271}" dt="2024-01-09T06:36:43.971" v="151" actId="164"/>
          <ac:picMkLst>
            <pc:docMk/>
            <pc:sldMk cId="1332449743" sldId="429"/>
            <ac:picMk id="6" creationId="{43A2B3F7-DBFB-38FF-7E76-A9CF2BD00A0A}"/>
          </ac:picMkLst>
        </pc:picChg>
      </pc:sldChg>
      <pc:sldChg chg="modSp add mod">
        <pc:chgData name="범수 김" userId="863329ffd88cf9fc" providerId="LiveId" clId="{95E658FD-1ADE-4B10-BE7B-F6A9C248F271}" dt="2024-01-09T06:38:16.783" v="405" actId="20577"/>
        <pc:sldMkLst>
          <pc:docMk/>
          <pc:sldMk cId="1608787821" sldId="430"/>
        </pc:sldMkLst>
        <pc:spChg chg="mod">
          <ac:chgData name="범수 김" userId="863329ffd88cf9fc" providerId="LiveId" clId="{95E658FD-1ADE-4B10-BE7B-F6A9C248F271}" dt="2024-01-09T06:38:16.783" v="405" actId="20577"/>
          <ac:spMkLst>
            <pc:docMk/>
            <pc:sldMk cId="1608787821" sldId="430"/>
            <ac:spMk id="5" creationId="{A389414F-66B7-1262-7F78-D45BD7660CF6}"/>
          </ac:spMkLst>
        </pc:spChg>
      </pc:sldChg>
      <pc:sldChg chg="add del">
        <pc:chgData name="범수 김" userId="863329ffd88cf9fc" providerId="LiveId" clId="{95E658FD-1ADE-4B10-BE7B-F6A9C248F271}" dt="2024-01-09T06:38:28.785" v="408" actId="47"/>
        <pc:sldMkLst>
          <pc:docMk/>
          <pc:sldMk cId="2553398303" sldId="431"/>
        </pc:sldMkLst>
      </pc:sldChg>
      <pc:sldChg chg="addSp modSp add mod">
        <pc:chgData name="범수 김" userId="863329ffd88cf9fc" providerId="LiveId" clId="{95E658FD-1ADE-4B10-BE7B-F6A9C248F271}" dt="2024-01-09T06:40:39.744" v="846" actId="20577"/>
        <pc:sldMkLst>
          <pc:docMk/>
          <pc:sldMk cId="629687423" sldId="432"/>
        </pc:sldMkLst>
        <pc:spChg chg="add mod">
          <ac:chgData name="범수 김" userId="863329ffd88cf9fc" providerId="LiveId" clId="{95E658FD-1ADE-4B10-BE7B-F6A9C248F271}" dt="2024-01-09T06:40:39.744" v="846" actId="20577"/>
          <ac:spMkLst>
            <pc:docMk/>
            <pc:sldMk cId="629687423" sldId="432"/>
            <ac:spMk id="2" creationId="{B7FEBFF2-15C2-7FC8-1BE2-58F2982F29E9}"/>
          </ac:spMkLst>
        </pc:spChg>
        <pc:spChg chg="mod">
          <ac:chgData name="범수 김" userId="863329ffd88cf9fc" providerId="LiveId" clId="{95E658FD-1ADE-4B10-BE7B-F6A9C248F271}" dt="2024-01-09T06:38:39.087" v="424" actId="1076"/>
          <ac:spMkLst>
            <pc:docMk/>
            <pc:sldMk cId="629687423" sldId="43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9:46.815" v="737" actId="1076"/>
          <ac:spMkLst>
            <pc:docMk/>
            <pc:sldMk cId="629687423" sldId="432"/>
            <ac:spMk id="6" creationId="{1997ED22-1A8E-7C77-3CEC-2BE1540E3762}"/>
          </ac:spMkLst>
        </pc:spChg>
        <pc:grpChg chg="add mod">
          <ac:chgData name="범수 김" userId="863329ffd88cf9fc" providerId="LiveId" clId="{95E658FD-1ADE-4B10-BE7B-F6A9C248F271}" dt="2024-01-09T06:39:42.956" v="736" actId="1076"/>
          <ac:grpSpMkLst>
            <pc:docMk/>
            <pc:sldMk cId="629687423" sldId="432"/>
            <ac:grpSpMk id="7" creationId="{01B3D317-74A6-9539-61BA-D96B900404B7}"/>
          </ac:grpSpMkLst>
        </pc:grpChg>
        <pc:picChg chg="add mod">
          <ac:chgData name="범수 김" userId="863329ffd88cf9fc" providerId="LiveId" clId="{95E658FD-1ADE-4B10-BE7B-F6A9C248F271}" dt="2024-01-09T06:39:41.938" v="735" actId="164"/>
          <ac:picMkLst>
            <pc:docMk/>
            <pc:sldMk cId="629687423" sldId="432"/>
            <ac:picMk id="4" creationId="{7FC6CA9F-D9D8-CEDC-27CE-D081AE17E5D5}"/>
          </ac:picMkLst>
        </pc:picChg>
        <pc:picChg chg="add mod">
          <ac:chgData name="범수 김" userId="863329ffd88cf9fc" providerId="LiveId" clId="{95E658FD-1ADE-4B10-BE7B-F6A9C248F271}" dt="2024-01-09T06:40:08.747" v="743" actId="1076"/>
          <ac:picMkLst>
            <pc:docMk/>
            <pc:sldMk cId="629687423" sldId="432"/>
            <ac:picMk id="9" creationId="{1F9CA0D9-4E2C-60C7-C523-C6F7CBD7CED2}"/>
          </ac:picMkLst>
        </pc:picChg>
      </pc:sldChg>
      <pc:sldChg chg="modSp add mod">
        <pc:chgData name="범수 김" userId="863329ffd88cf9fc" providerId="LiveId" clId="{95E658FD-1ADE-4B10-BE7B-F6A9C248F271}" dt="2024-01-09T06:47:38.945" v="921" actId="12789"/>
        <pc:sldMkLst>
          <pc:docMk/>
          <pc:sldMk cId="294918380" sldId="433"/>
        </pc:sldMkLst>
        <pc:spChg chg="mod">
          <ac:chgData name="범수 김" userId="863329ffd88cf9fc" providerId="LiveId" clId="{95E658FD-1ADE-4B10-BE7B-F6A9C248F271}" dt="2024-01-09T06:47:38.945" v="921" actId="12789"/>
          <ac:spMkLst>
            <pc:docMk/>
            <pc:sldMk cId="294918380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6:49:46.215" v="944" actId="164"/>
        <pc:sldMkLst>
          <pc:docMk/>
          <pc:sldMk cId="2199555546" sldId="434"/>
        </pc:sldMkLst>
        <pc:spChg chg="add mod">
          <ac:chgData name="범수 김" userId="863329ffd88cf9fc" providerId="LiveId" clId="{95E658FD-1ADE-4B10-BE7B-F6A9C248F271}" dt="2024-01-09T06:49:46.215" v="944" actId="164"/>
          <ac:spMkLst>
            <pc:docMk/>
            <pc:sldMk cId="2199555546" sldId="434"/>
            <ac:spMk id="4" creationId="{34977FA0-1E04-67B3-110A-B5D8581C0673}"/>
          </ac:spMkLst>
        </pc:spChg>
        <pc:spChg chg="mod">
          <ac:chgData name="범수 김" userId="863329ffd88cf9fc" providerId="LiveId" clId="{95E658FD-1ADE-4B10-BE7B-F6A9C248F271}" dt="2024-01-09T06:47:50.312" v="935" actId="1036"/>
          <ac:spMkLst>
            <pc:docMk/>
            <pc:sldMk cId="2199555546" sldId="434"/>
            <ac:spMk id="5" creationId="{A389414F-66B7-1262-7F78-D45BD7660CF6}"/>
          </ac:spMkLst>
        </pc:spChg>
        <pc:grpChg chg="add mod">
          <ac:chgData name="범수 김" userId="863329ffd88cf9fc" providerId="LiveId" clId="{95E658FD-1ADE-4B10-BE7B-F6A9C248F271}" dt="2024-01-09T06:49:46.215" v="944" actId="164"/>
          <ac:grpSpMkLst>
            <pc:docMk/>
            <pc:sldMk cId="2199555546" sldId="434"/>
            <ac:grpSpMk id="6" creationId="{3222526D-9273-EE55-52A3-3D32AE7FBC5A}"/>
          </ac:grpSpMkLst>
        </pc:grpChg>
        <pc:picChg chg="add mod">
          <ac:chgData name="범수 김" userId="863329ffd88cf9fc" providerId="LiveId" clId="{95E658FD-1ADE-4B10-BE7B-F6A9C248F271}" dt="2024-01-09T06:49:46.215" v="944" actId="164"/>
          <ac:picMkLst>
            <pc:docMk/>
            <pc:sldMk cId="2199555546" sldId="434"/>
            <ac:picMk id="3" creationId="{0525416D-8B8A-8847-EED7-98078A5ECAA9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96219724" sldId="434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61537168" sldId="435"/>
        </pc:sldMkLst>
      </pc:sldChg>
      <pc:sldChg chg="modSp add mod">
        <pc:chgData name="범수 김" userId="863329ffd88cf9fc" providerId="LiveId" clId="{95E658FD-1ADE-4B10-BE7B-F6A9C248F271}" dt="2024-01-09T06:58:40.589" v="960" actId="20577"/>
        <pc:sldMkLst>
          <pc:docMk/>
          <pc:sldMk cId="3535103729" sldId="435"/>
        </pc:sldMkLst>
        <pc:spChg chg="mod">
          <ac:chgData name="범수 김" userId="863329ffd88cf9fc" providerId="LiveId" clId="{95E658FD-1ADE-4B10-BE7B-F6A9C248F271}" dt="2024-01-09T06:58:40.589" v="960" actId="20577"/>
          <ac:spMkLst>
            <pc:docMk/>
            <pc:sldMk cId="3535103729" sldId="43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7:00:19.806" v="1151" actId="208"/>
        <pc:sldMkLst>
          <pc:docMk/>
          <pc:sldMk cId="1074780811" sldId="436"/>
        </pc:sldMkLst>
        <pc:spChg chg="add mod">
          <ac:chgData name="범수 김" userId="863329ffd88cf9fc" providerId="LiveId" clId="{95E658FD-1ADE-4B10-BE7B-F6A9C248F271}" dt="2024-01-09T06:59:17.487" v="979" actId="20577"/>
          <ac:spMkLst>
            <pc:docMk/>
            <pc:sldMk cId="1074780811" sldId="436"/>
            <ac:spMk id="3" creationId="{FEFF07D4-31AA-5E9E-4917-00565E7B4DE2}"/>
          </ac:spMkLst>
        </pc:spChg>
        <pc:spChg chg="add mod">
          <ac:chgData name="범수 김" userId="863329ffd88cf9fc" providerId="LiveId" clId="{95E658FD-1ADE-4B10-BE7B-F6A9C248F271}" dt="2024-01-09T07:00:19.806" v="1151" actId="208"/>
          <ac:spMkLst>
            <pc:docMk/>
            <pc:sldMk cId="1074780811" sldId="436"/>
            <ac:spMk id="4" creationId="{4816848D-A4BD-0550-E1CA-D78DFA4C4DAC}"/>
          </ac:spMkLst>
        </pc:spChg>
        <pc:spChg chg="mod">
          <ac:chgData name="범수 김" userId="863329ffd88cf9fc" providerId="LiveId" clId="{95E658FD-1ADE-4B10-BE7B-F6A9C248F271}" dt="2024-01-09T06:58:59.347" v="970"/>
          <ac:spMkLst>
            <pc:docMk/>
            <pc:sldMk cId="1074780811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492282246" sldId="436"/>
        </pc:sldMkLst>
      </pc:sldChg>
      <pc:sldChg chg="modSp add mod">
        <pc:chgData name="범수 김" userId="863329ffd88cf9fc" providerId="LiveId" clId="{95E658FD-1ADE-4B10-BE7B-F6A9C248F271}" dt="2024-01-10T01:01:28.073" v="1683" actId="20577"/>
        <pc:sldMkLst>
          <pc:docMk/>
          <pc:sldMk cId="467787747" sldId="437"/>
        </pc:sldMkLst>
        <pc:spChg chg="mod">
          <ac:chgData name="범수 김" userId="863329ffd88cf9fc" providerId="LiveId" clId="{95E658FD-1ADE-4B10-BE7B-F6A9C248F271}" dt="2024-01-10T01:01:28.073" v="1683" actId="20577"/>
          <ac:spMkLst>
            <pc:docMk/>
            <pc:sldMk cId="46778774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20054708" sldId="437"/>
        </pc:sldMkLst>
      </pc:sldChg>
      <pc:sldChg chg="modSp add mod">
        <pc:chgData name="범수 김" userId="863329ffd88cf9fc" providerId="LiveId" clId="{95E658FD-1ADE-4B10-BE7B-F6A9C248F271}" dt="2024-01-09T12:37:07.174" v="1252" actId="12789"/>
        <pc:sldMkLst>
          <pc:docMk/>
          <pc:sldMk cId="12364748" sldId="438"/>
        </pc:sldMkLst>
        <pc:spChg chg="mod">
          <ac:chgData name="범수 김" userId="863329ffd88cf9fc" providerId="LiveId" clId="{95E658FD-1ADE-4B10-BE7B-F6A9C248F271}" dt="2024-01-09T12:37:07.174" v="1252" actId="12789"/>
          <ac:spMkLst>
            <pc:docMk/>
            <pc:sldMk cId="12364748" sldId="43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67358568" sldId="438"/>
        </pc:sldMkLst>
      </pc:sldChg>
      <pc:sldChg chg="add del">
        <pc:chgData name="범수 김" userId="863329ffd88cf9fc" providerId="LiveId" clId="{95E658FD-1ADE-4B10-BE7B-F6A9C248F271}" dt="2024-01-09T12:37:13.217" v="1254" actId="47"/>
        <pc:sldMkLst>
          <pc:docMk/>
          <pc:sldMk cId="1051669501" sldId="43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4657000" sldId="439"/>
        </pc:sldMkLst>
      </pc:sldChg>
      <pc:sldChg chg="addSp modSp add mod">
        <pc:chgData name="범수 김" userId="863329ffd88cf9fc" providerId="LiveId" clId="{95E658FD-1ADE-4B10-BE7B-F6A9C248F271}" dt="2024-01-09T12:38:48.245" v="1438" actId="20577"/>
        <pc:sldMkLst>
          <pc:docMk/>
          <pc:sldMk cId="3481945509" sldId="439"/>
        </pc:sldMkLst>
        <pc:spChg chg="add mod">
          <ac:chgData name="범수 김" userId="863329ffd88cf9fc" providerId="LiveId" clId="{95E658FD-1ADE-4B10-BE7B-F6A9C248F271}" dt="2024-01-09T12:38:48.245" v="1438" actId="20577"/>
          <ac:spMkLst>
            <pc:docMk/>
            <pc:sldMk cId="3481945509" sldId="439"/>
            <ac:spMk id="2" creationId="{1C99363C-078B-DF2D-9F31-6249E2933D35}"/>
          </ac:spMkLst>
        </pc:spChg>
        <pc:spChg chg="mod">
          <ac:chgData name="범수 김" userId="863329ffd88cf9fc" providerId="LiveId" clId="{95E658FD-1ADE-4B10-BE7B-F6A9C248F271}" dt="2024-01-09T12:37:19.729" v="1262" actId="1076"/>
          <ac:spMkLst>
            <pc:docMk/>
            <pc:sldMk cId="3481945509" sldId="43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12:41:40.932" v="1476" actId="20577"/>
        <pc:sldMkLst>
          <pc:docMk/>
          <pc:sldMk cId="1781693882" sldId="440"/>
        </pc:sldMkLst>
        <pc:spChg chg="mod">
          <ac:chgData name="범수 김" userId="863329ffd88cf9fc" providerId="LiveId" clId="{95E658FD-1ADE-4B10-BE7B-F6A9C248F271}" dt="2024-01-09T12:41:40.932" v="1476" actId="20577"/>
          <ac:spMkLst>
            <pc:docMk/>
            <pc:sldMk cId="1781693882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60500810" sldId="440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0351832" sldId="441"/>
        </pc:sldMkLst>
      </pc:sldChg>
      <pc:sldChg chg="addSp delSp modSp add mod">
        <pc:chgData name="범수 김" userId="863329ffd88cf9fc" providerId="LiveId" clId="{95E658FD-1ADE-4B10-BE7B-F6A9C248F271}" dt="2024-01-09T12:44:49.934" v="1682" actId="20577"/>
        <pc:sldMkLst>
          <pc:docMk/>
          <pc:sldMk cId="3400923496" sldId="441"/>
        </pc:sldMkLst>
        <pc:spChg chg="add mod">
          <ac:chgData name="범수 김" userId="863329ffd88cf9fc" providerId="LiveId" clId="{95E658FD-1ADE-4B10-BE7B-F6A9C248F271}" dt="2024-01-09T12:44:49.934" v="1682" actId="20577"/>
          <ac:spMkLst>
            <pc:docMk/>
            <pc:sldMk cId="3400923496" sldId="441"/>
            <ac:spMk id="2" creationId="{775F9D1C-E425-2C37-470C-85A4DDE74449}"/>
          </ac:spMkLst>
        </pc:spChg>
        <pc:spChg chg="mod">
          <ac:chgData name="범수 김" userId="863329ffd88cf9fc" providerId="LiveId" clId="{95E658FD-1ADE-4B10-BE7B-F6A9C248F271}" dt="2024-01-09T12:41:48.220" v="1484" actId="1076"/>
          <ac:spMkLst>
            <pc:docMk/>
            <pc:sldMk cId="3400923496" sldId="441"/>
            <ac:spMk id="5" creationId="{A389414F-66B7-1262-7F78-D45BD7660CF6}"/>
          </ac:spMkLst>
        </pc:spChg>
        <pc:picChg chg="add del mod">
          <ac:chgData name="범수 김" userId="863329ffd88cf9fc" providerId="LiveId" clId="{95E658FD-1ADE-4B10-BE7B-F6A9C248F271}" dt="2024-01-09T12:43:31.135" v="1582" actId="478"/>
          <ac:picMkLst>
            <pc:docMk/>
            <pc:sldMk cId="3400923496" sldId="441"/>
            <ac:picMk id="4" creationId="{D820C543-39FC-378F-812D-49FF13DEDCCD}"/>
          </ac:picMkLst>
        </pc:picChg>
        <pc:picChg chg="add mod">
          <ac:chgData name="범수 김" userId="863329ffd88cf9fc" providerId="LiveId" clId="{95E658FD-1ADE-4B10-BE7B-F6A9C248F271}" dt="2024-01-09T12:43:33.051" v="1584" actId="1076"/>
          <ac:picMkLst>
            <pc:docMk/>
            <pc:sldMk cId="3400923496" sldId="441"/>
            <ac:picMk id="7" creationId="{44C017BE-2133-AD5C-E7EF-73F03BA80661}"/>
          </ac:picMkLst>
        </pc:picChg>
      </pc:sldChg>
      <pc:sldChg chg="add del">
        <pc:chgData name="범수 김" userId="863329ffd88cf9fc" providerId="LiveId" clId="{95E658FD-1ADE-4B10-BE7B-F6A9C248F271}" dt="2024-01-10T01:02:38.465" v="1685" actId="47"/>
        <pc:sldMkLst>
          <pc:docMk/>
          <pc:sldMk cId="1133457833" sldId="44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036763365" sldId="442"/>
        </pc:sldMkLst>
      </pc:sldChg>
      <pc:sldChg chg="modSp add del mod">
        <pc:chgData name="범수 김" userId="863329ffd88cf9fc" providerId="LiveId" clId="{95E658FD-1ADE-4B10-BE7B-F6A9C248F271}" dt="2024-01-10T01:03:01.969" v="1700" actId="47"/>
        <pc:sldMkLst>
          <pc:docMk/>
          <pc:sldMk cId="2075720603" sldId="442"/>
        </pc:sldMkLst>
        <pc:spChg chg="mod">
          <ac:chgData name="범수 김" userId="863329ffd88cf9fc" providerId="LiveId" clId="{95E658FD-1ADE-4B10-BE7B-F6A9C248F271}" dt="2024-01-10T01:02:44.771" v="1690" actId="20577"/>
          <ac:spMkLst>
            <pc:docMk/>
            <pc:sldMk cId="2075720603" sldId="442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95E658FD-1ADE-4B10-BE7B-F6A9C248F271}" dt="2024-01-10T01:02:59.939" v="1699"/>
        <pc:sldMkLst>
          <pc:docMk/>
          <pc:sldMk cId="1117082394" sldId="443"/>
        </pc:sldMkLst>
        <pc:spChg chg="mod">
          <ac:chgData name="범수 김" userId="863329ffd88cf9fc" providerId="LiveId" clId="{95E658FD-1ADE-4B10-BE7B-F6A9C248F271}" dt="2024-01-10T01:02:55.298" v="1697" actId="20577"/>
          <ac:spMkLst>
            <pc:docMk/>
            <pc:sldMk cId="1117082394" sldId="443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09393282" sldId="443"/>
        </pc:sldMkLst>
      </pc:sldChg>
      <pc:sldChg chg="addSp modSp add mod">
        <pc:chgData name="범수 김" userId="863329ffd88cf9fc" providerId="LiveId" clId="{95E658FD-1ADE-4B10-BE7B-F6A9C248F271}" dt="2024-01-10T01:04:26.807" v="1880" actId="1076"/>
        <pc:sldMkLst>
          <pc:docMk/>
          <pc:sldMk cId="233060606" sldId="444"/>
        </pc:sldMkLst>
        <pc:spChg chg="add mod">
          <ac:chgData name="범수 김" userId="863329ffd88cf9fc" providerId="LiveId" clId="{95E658FD-1ADE-4B10-BE7B-F6A9C248F271}" dt="2024-01-10T01:03:52.394" v="1719" actId="164"/>
          <ac:spMkLst>
            <pc:docMk/>
            <pc:sldMk cId="233060606" sldId="444"/>
            <ac:spMk id="4" creationId="{98723F9B-189D-4CA9-98D4-632BFF8819FB}"/>
          </ac:spMkLst>
        </pc:spChg>
        <pc:spChg chg="mod">
          <ac:chgData name="범수 김" userId="863329ffd88cf9fc" providerId="LiveId" clId="{95E658FD-1ADE-4B10-BE7B-F6A9C248F271}" dt="2024-01-10T01:03:10.767" v="1711" actId="1076"/>
          <ac:spMkLst>
            <pc:docMk/>
            <pc:sldMk cId="233060606" sldId="444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04:26.807" v="1880" actId="1076"/>
          <ac:spMkLst>
            <pc:docMk/>
            <pc:sldMk cId="233060606" sldId="444"/>
            <ac:spMk id="7" creationId="{69B07A1E-06E5-F69B-2316-D163983505C1}"/>
          </ac:spMkLst>
        </pc:spChg>
        <pc:grpChg chg="add mod">
          <ac:chgData name="범수 김" userId="863329ffd88cf9fc" providerId="LiveId" clId="{95E658FD-1ADE-4B10-BE7B-F6A9C248F271}" dt="2024-01-10T01:03:52.394" v="1719" actId="164"/>
          <ac:grpSpMkLst>
            <pc:docMk/>
            <pc:sldMk cId="233060606" sldId="444"/>
            <ac:grpSpMk id="6" creationId="{09A6CF28-CE61-C3D6-0985-0DAC81C5A0EA}"/>
          </ac:grpSpMkLst>
        </pc:grpChg>
        <pc:picChg chg="add mod">
          <ac:chgData name="범수 김" userId="863329ffd88cf9fc" providerId="LiveId" clId="{95E658FD-1ADE-4B10-BE7B-F6A9C248F271}" dt="2024-01-10T01:03:52.394" v="1719" actId="164"/>
          <ac:picMkLst>
            <pc:docMk/>
            <pc:sldMk cId="233060606" sldId="444"/>
            <ac:picMk id="3" creationId="{6507CF6D-FD8F-B084-28E4-DEA2E334AC54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55025279" sldId="444"/>
        </pc:sldMkLst>
      </pc:sldChg>
      <pc:sldChg chg="modSp add mod">
        <pc:chgData name="범수 김" userId="863329ffd88cf9fc" providerId="LiveId" clId="{95E658FD-1ADE-4B10-BE7B-F6A9C248F271}" dt="2024-01-10T01:11:02.276" v="1902" actId="20577"/>
        <pc:sldMkLst>
          <pc:docMk/>
          <pc:sldMk cId="913822623" sldId="445"/>
        </pc:sldMkLst>
        <pc:spChg chg="mod">
          <ac:chgData name="범수 김" userId="863329ffd88cf9fc" providerId="LiveId" clId="{95E658FD-1ADE-4B10-BE7B-F6A9C248F271}" dt="2024-01-10T01:11:02.276" v="1902" actId="20577"/>
          <ac:spMkLst>
            <pc:docMk/>
            <pc:sldMk cId="913822623" sldId="445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649785417" sldId="445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32548610" sldId="446"/>
        </pc:sldMkLst>
      </pc:sldChg>
      <pc:sldChg chg="addSp modSp add mod">
        <pc:chgData name="범수 김" userId="863329ffd88cf9fc" providerId="LiveId" clId="{95E658FD-1ADE-4B10-BE7B-F6A9C248F271}" dt="2024-01-10T01:14:38.686" v="2221" actId="20577"/>
        <pc:sldMkLst>
          <pc:docMk/>
          <pc:sldMk cId="2658121040" sldId="446"/>
        </pc:sldMkLst>
        <pc:spChg chg="add mod">
          <ac:chgData name="범수 김" userId="863329ffd88cf9fc" providerId="LiveId" clId="{95E658FD-1ADE-4B10-BE7B-F6A9C248F271}" dt="2024-01-10T01:11:41.232" v="1920" actId="164"/>
          <ac:spMkLst>
            <pc:docMk/>
            <pc:sldMk cId="2658121040" sldId="446"/>
            <ac:spMk id="4" creationId="{BF21F7A9-1D42-7141-3D5D-FDF9A0DDB7C8}"/>
          </ac:spMkLst>
        </pc:spChg>
        <pc:spChg chg="mod">
          <ac:chgData name="범수 김" userId="863329ffd88cf9fc" providerId="LiveId" clId="{95E658FD-1ADE-4B10-BE7B-F6A9C248F271}" dt="2024-01-10T01:11:12.379" v="1911" actId="1076"/>
          <ac:spMkLst>
            <pc:docMk/>
            <pc:sldMk cId="2658121040" sldId="446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14:38.686" v="2221" actId="20577"/>
          <ac:spMkLst>
            <pc:docMk/>
            <pc:sldMk cId="2658121040" sldId="446"/>
            <ac:spMk id="7" creationId="{510FB795-D6E0-F7DB-225E-A8A042EBEA81}"/>
          </ac:spMkLst>
        </pc:spChg>
        <pc:grpChg chg="add mod">
          <ac:chgData name="범수 김" userId="863329ffd88cf9fc" providerId="LiveId" clId="{95E658FD-1ADE-4B10-BE7B-F6A9C248F271}" dt="2024-01-10T01:11:41.232" v="1920" actId="164"/>
          <ac:grpSpMkLst>
            <pc:docMk/>
            <pc:sldMk cId="2658121040" sldId="446"/>
            <ac:grpSpMk id="6" creationId="{6E2672DA-6DF0-1ECD-A5BB-DBF936933D15}"/>
          </ac:grpSpMkLst>
        </pc:grpChg>
        <pc:picChg chg="add mod">
          <ac:chgData name="범수 김" userId="863329ffd88cf9fc" providerId="LiveId" clId="{95E658FD-1ADE-4B10-BE7B-F6A9C248F271}" dt="2024-01-10T01:11:41.232" v="1920" actId="164"/>
          <ac:picMkLst>
            <pc:docMk/>
            <pc:sldMk cId="2658121040" sldId="446"/>
            <ac:picMk id="3" creationId="{143DDAC6-344E-6B96-0CF5-61B19A2C69C5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832005939" sldId="447"/>
        </pc:sldMkLst>
      </pc:sldChg>
      <pc:sldChg chg="modSp add mod">
        <pc:chgData name="범수 김" userId="863329ffd88cf9fc" providerId="LiveId" clId="{95E658FD-1ADE-4B10-BE7B-F6A9C248F271}" dt="2024-01-10T01:15:41.381" v="2260" actId="20577"/>
        <pc:sldMkLst>
          <pc:docMk/>
          <pc:sldMk cId="3794492605" sldId="447"/>
        </pc:sldMkLst>
        <pc:spChg chg="mod">
          <ac:chgData name="범수 김" userId="863329ffd88cf9fc" providerId="LiveId" clId="{95E658FD-1ADE-4B10-BE7B-F6A9C248F271}" dt="2024-01-10T01:15:41.381" v="2260" actId="20577"/>
          <ac:spMkLst>
            <pc:docMk/>
            <pc:sldMk cId="3794492605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10T01:17:10.308" v="2585" actId="1076"/>
        <pc:sldMkLst>
          <pc:docMk/>
          <pc:sldMk cId="2576423834" sldId="448"/>
        </pc:sldMkLst>
        <pc:spChg chg="add mod">
          <ac:chgData name="범수 김" userId="863329ffd88cf9fc" providerId="LiveId" clId="{95E658FD-1ADE-4B10-BE7B-F6A9C248F271}" dt="2024-01-10T01:17:08.231" v="2584" actId="1076"/>
          <ac:spMkLst>
            <pc:docMk/>
            <pc:sldMk cId="2576423834" sldId="448"/>
            <ac:spMk id="2" creationId="{53850981-9B62-2049-7DA3-090F79580785}"/>
          </ac:spMkLst>
        </pc:spChg>
        <pc:spChg chg="mod">
          <ac:chgData name="범수 김" userId="863329ffd88cf9fc" providerId="LiveId" clId="{95E658FD-1ADE-4B10-BE7B-F6A9C248F271}" dt="2024-01-10T01:15:47.549" v="2268" actId="1076"/>
          <ac:spMkLst>
            <pc:docMk/>
            <pc:sldMk cId="2576423834" sldId="448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7:10.308" v="2585" actId="1076"/>
          <ac:picMkLst>
            <pc:docMk/>
            <pc:sldMk cId="2576423834" sldId="448"/>
            <ac:picMk id="4" creationId="{0FAFB79C-07F7-602A-3B57-FC717A69A55E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3915260" sldId="448"/>
        </pc:sldMkLst>
      </pc:sldChg>
      <pc:sldChg chg="modSp add mod">
        <pc:chgData name="범수 김" userId="863329ffd88cf9fc" providerId="LiveId" clId="{95E658FD-1ADE-4B10-BE7B-F6A9C248F271}" dt="2024-01-10T01:19:00.011" v="2618"/>
        <pc:sldMkLst>
          <pc:docMk/>
          <pc:sldMk cId="692275047" sldId="449"/>
        </pc:sldMkLst>
        <pc:spChg chg="mod">
          <ac:chgData name="범수 김" userId="863329ffd88cf9fc" providerId="LiveId" clId="{95E658FD-1ADE-4B10-BE7B-F6A9C248F271}" dt="2024-01-10T01:19:00.011" v="2618"/>
          <ac:spMkLst>
            <pc:docMk/>
            <pc:sldMk cId="692275047" sldId="449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128357046" sldId="44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28212300" sldId="450"/>
        </pc:sldMkLst>
      </pc:sldChg>
      <pc:sldChg chg="addSp modSp add mod">
        <pc:chgData name="범수 김" userId="863329ffd88cf9fc" providerId="LiveId" clId="{95E658FD-1ADE-4B10-BE7B-F6A9C248F271}" dt="2024-01-10T01:20:04.712" v="2736" actId="1076"/>
        <pc:sldMkLst>
          <pc:docMk/>
          <pc:sldMk cId="2503325691" sldId="450"/>
        </pc:sldMkLst>
        <pc:spChg chg="add mod">
          <ac:chgData name="범수 김" userId="863329ffd88cf9fc" providerId="LiveId" clId="{95E658FD-1ADE-4B10-BE7B-F6A9C248F271}" dt="2024-01-10T01:20:04.712" v="2736" actId="1076"/>
          <ac:spMkLst>
            <pc:docMk/>
            <pc:sldMk cId="2503325691" sldId="450"/>
            <ac:spMk id="4" creationId="{1B37AA1D-EA67-11D9-82F3-069507C980D3}"/>
          </ac:spMkLst>
        </pc:spChg>
        <pc:spChg chg="mod">
          <ac:chgData name="범수 김" userId="863329ffd88cf9fc" providerId="LiveId" clId="{95E658FD-1ADE-4B10-BE7B-F6A9C248F271}" dt="2024-01-10T01:19:06.550" v="2626" actId="1076"/>
          <ac:spMkLst>
            <pc:docMk/>
            <pc:sldMk cId="2503325691" sldId="450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9:21.707" v="2630" actId="1076"/>
          <ac:picMkLst>
            <pc:docMk/>
            <pc:sldMk cId="2503325691" sldId="450"/>
            <ac:picMk id="3" creationId="{C7C4A13F-BDEF-1FC1-19F1-1BD2C3F7F383}"/>
          </ac:picMkLst>
        </pc:picChg>
      </pc:sldChg>
      <pc:sldChg chg="modSp add mod">
        <pc:chgData name="범수 김" userId="863329ffd88cf9fc" providerId="LiveId" clId="{95E658FD-1ADE-4B10-BE7B-F6A9C248F271}" dt="2024-01-10T01:22:18.546" v="2802" actId="20577"/>
        <pc:sldMkLst>
          <pc:docMk/>
          <pc:sldMk cId="2107555541" sldId="451"/>
        </pc:sldMkLst>
        <pc:spChg chg="mod">
          <ac:chgData name="범수 김" userId="863329ffd88cf9fc" providerId="LiveId" clId="{95E658FD-1ADE-4B10-BE7B-F6A9C248F271}" dt="2024-01-10T01:22:18.546" v="2802" actId="20577"/>
          <ac:spMkLst>
            <pc:docMk/>
            <pc:sldMk cId="2107555541" sldId="451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481196391" sldId="451"/>
        </pc:sldMkLst>
      </pc:sldChg>
      <pc:sldChg chg="addSp modSp add mod">
        <pc:chgData name="범수 김" userId="863329ffd88cf9fc" providerId="LiveId" clId="{95E658FD-1ADE-4B10-BE7B-F6A9C248F271}" dt="2024-01-10T01:24:08.707" v="3246" actId="164"/>
        <pc:sldMkLst>
          <pc:docMk/>
          <pc:sldMk cId="228034889" sldId="452"/>
        </pc:sldMkLst>
        <pc:spChg chg="add mod">
          <ac:chgData name="범수 김" userId="863329ffd88cf9fc" providerId="LiveId" clId="{95E658FD-1ADE-4B10-BE7B-F6A9C248F271}" dt="2024-01-10T01:23:27.966" v="3238" actId="208"/>
          <ac:spMkLst>
            <pc:docMk/>
            <pc:sldMk cId="228034889" sldId="452"/>
            <ac:spMk id="2" creationId="{8E76CEB8-30E1-CD35-AAC8-1B0E37919372}"/>
          </ac:spMkLst>
        </pc:spChg>
        <pc:spChg chg="mod">
          <ac:chgData name="범수 김" userId="863329ffd88cf9fc" providerId="LiveId" clId="{95E658FD-1ADE-4B10-BE7B-F6A9C248F271}" dt="2024-01-10T01:22:23.921" v="2810" actId="1076"/>
          <ac:spMkLst>
            <pc:docMk/>
            <pc:sldMk cId="228034889" sldId="45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24:08.707" v="3246" actId="164"/>
          <ac:spMkLst>
            <pc:docMk/>
            <pc:sldMk cId="228034889" sldId="452"/>
            <ac:spMk id="6" creationId="{37586EF5-8210-6598-602C-352B4B979AAB}"/>
          </ac:spMkLst>
        </pc:spChg>
        <pc:grpChg chg="add mod">
          <ac:chgData name="범수 김" userId="863329ffd88cf9fc" providerId="LiveId" clId="{95E658FD-1ADE-4B10-BE7B-F6A9C248F271}" dt="2024-01-10T01:24:08.707" v="3246" actId="164"/>
          <ac:grpSpMkLst>
            <pc:docMk/>
            <pc:sldMk cId="228034889" sldId="452"/>
            <ac:grpSpMk id="7" creationId="{A5D77230-1A1D-E707-8E7C-6D43CC5DF66E}"/>
          </ac:grpSpMkLst>
        </pc:grpChg>
        <pc:picChg chg="add mod">
          <ac:chgData name="범수 김" userId="863329ffd88cf9fc" providerId="LiveId" clId="{95E658FD-1ADE-4B10-BE7B-F6A9C248F271}" dt="2024-01-10T01:24:08.707" v="3246" actId="164"/>
          <ac:picMkLst>
            <pc:docMk/>
            <pc:sldMk cId="228034889" sldId="452"/>
            <ac:picMk id="4" creationId="{40811E60-2D87-C6AC-20DF-A879F5CFC801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253355344" sldId="45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0217042" sldId="453"/>
        </pc:sldMkLst>
      </pc:sldChg>
      <pc:sldChg chg="addSp delSp modSp add mod ord">
        <pc:chgData name="범수 김" userId="863329ffd88cf9fc" providerId="LiveId" clId="{95E658FD-1ADE-4B10-BE7B-F6A9C248F271}" dt="2024-01-10T01:37:49.980" v="3656" actId="14100"/>
        <pc:sldMkLst>
          <pc:docMk/>
          <pc:sldMk cId="2228834812" sldId="453"/>
        </pc:sldMkLst>
        <pc:spChg chg="mod">
          <ac:chgData name="범수 김" userId="863329ffd88cf9fc" providerId="LiveId" clId="{95E658FD-1ADE-4B10-BE7B-F6A9C248F271}" dt="2024-01-10T01:26:48.263" v="3279" actId="20577"/>
          <ac:spMkLst>
            <pc:docMk/>
            <pc:sldMk cId="2228834812" sldId="453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7:49.980" v="3656" actId="14100"/>
          <ac:spMkLst>
            <pc:docMk/>
            <pc:sldMk cId="2228834812" sldId="453"/>
            <ac:spMk id="6" creationId="{E7709B28-D137-7ACE-132B-762236129B5A}"/>
          </ac:spMkLst>
        </pc:spChg>
        <pc:picChg chg="add del mod">
          <ac:chgData name="범수 김" userId="863329ffd88cf9fc" providerId="LiveId" clId="{95E658FD-1ADE-4B10-BE7B-F6A9C248F271}" dt="2024-01-10T01:28:09.001" v="3283" actId="478"/>
          <ac:picMkLst>
            <pc:docMk/>
            <pc:sldMk cId="2228834812" sldId="453"/>
            <ac:picMk id="3" creationId="{361A4358-BA47-792B-8B90-9196FEB77622}"/>
          </ac:picMkLst>
        </pc:picChg>
      </pc:sldChg>
      <pc:sldChg chg="delSp modSp add mod">
        <pc:chgData name="범수 김" userId="863329ffd88cf9fc" providerId="LiveId" clId="{95E658FD-1ADE-4B10-BE7B-F6A9C248F271}" dt="2024-01-10T01:28:31.538" v="3361" actId="478"/>
        <pc:sldMkLst>
          <pc:docMk/>
          <pc:sldMk cId="1098779709" sldId="454"/>
        </pc:sldMkLst>
        <pc:spChg chg="mod">
          <ac:chgData name="범수 김" userId="863329ffd88cf9fc" providerId="LiveId" clId="{95E658FD-1ADE-4B10-BE7B-F6A9C248F271}" dt="2024-01-10T01:28:28.196" v="3359" actId="20577"/>
          <ac:spMkLst>
            <pc:docMk/>
            <pc:sldMk cId="1098779709" sldId="454"/>
            <ac:spMk id="5" creationId="{A389414F-66B7-1262-7F78-D45BD7660CF6}"/>
          </ac:spMkLst>
        </pc:spChg>
        <pc:picChg chg="del">
          <ac:chgData name="범수 김" userId="863329ffd88cf9fc" providerId="LiveId" clId="{95E658FD-1ADE-4B10-BE7B-F6A9C248F271}" dt="2024-01-10T01:28:31.538" v="3361" actId="478"/>
          <ac:picMkLst>
            <pc:docMk/>
            <pc:sldMk cId="1098779709" sldId="454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09375795" sldId="454"/>
        </pc:sldMkLst>
      </pc:sldChg>
      <pc:sldChg chg="addSp modSp add mod">
        <pc:chgData name="범수 김" userId="863329ffd88cf9fc" providerId="LiveId" clId="{95E658FD-1ADE-4B10-BE7B-F6A9C248F271}" dt="2024-01-10T01:41:00.563" v="3661" actId="1076"/>
        <pc:sldMkLst>
          <pc:docMk/>
          <pc:sldMk cId="1162400065" sldId="455"/>
        </pc:sldMkLst>
        <pc:spChg chg="add mod">
          <ac:chgData name="범수 김" userId="863329ffd88cf9fc" providerId="LiveId" clId="{95E658FD-1ADE-4B10-BE7B-F6A9C248F271}" dt="2024-01-10T01:28:56.652" v="3380" actId="164"/>
          <ac:spMkLst>
            <pc:docMk/>
            <pc:sldMk cId="1162400065" sldId="455"/>
            <ac:spMk id="2" creationId="{6B87B178-5B65-D351-33A6-738B6943AD5D}"/>
          </ac:spMkLst>
        </pc:spChg>
        <pc:spChg chg="mod">
          <ac:chgData name="범수 김" userId="863329ffd88cf9fc" providerId="LiveId" clId="{95E658FD-1ADE-4B10-BE7B-F6A9C248F271}" dt="2024-01-10T01:28:37.945" v="3369" actId="1076"/>
          <ac:spMkLst>
            <pc:docMk/>
            <pc:sldMk cId="1162400065" sldId="455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8:00.153" v="3660" actId="1076"/>
          <ac:spMkLst>
            <pc:docMk/>
            <pc:sldMk cId="1162400065" sldId="455"/>
            <ac:spMk id="6" creationId="{401D22D1-8117-4EB1-8FC4-54BF6B854484}"/>
          </ac:spMkLst>
        </pc:spChg>
        <pc:grpChg chg="add mod">
          <ac:chgData name="범수 김" userId="863329ffd88cf9fc" providerId="LiveId" clId="{95E658FD-1ADE-4B10-BE7B-F6A9C248F271}" dt="2024-01-10T01:41:00.563" v="3661" actId="1076"/>
          <ac:grpSpMkLst>
            <pc:docMk/>
            <pc:sldMk cId="1162400065" sldId="455"/>
            <ac:grpSpMk id="4" creationId="{8BCF2D34-7D01-8490-0D8B-040CEB5C9183}"/>
          </ac:grpSpMkLst>
        </pc:grpChg>
        <pc:picChg chg="mod">
          <ac:chgData name="범수 김" userId="863329ffd88cf9fc" providerId="LiveId" clId="{95E658FD-1ADE-4B10-BE7B-F6A9C248F271}" dt="2024-01-10T01:28:56.652" v="3380" actId="164"/>
          <ac:picMkLst>
            <pc:docMk/>
            <pc:sldMk cId="1162400065" sldId="455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387045696" sldId="455"/>
        </pc:sldMkLst>
      </pc:sldChg>
      <pc:sldChg chg="modSp add mod">
        <pc:chgData name="범수 김" userId="863329ffd88cf9fc" providerId="LiveId" clId="{95E658FD-1ADE-4B10-BE7B-F6A9C248F271}" dt="2024-01-10T01:49:45.987" v="3693" actId="20577"/>
        <pc:sldMkLst>
          <pc:docMk/>
          <pc:sldMk cId="1697354553" sldId="456"/>
        </pc:sldMkLst>
        <pc:spChg chg="mod">
          <ac:chgData name="범수 김" userId="863329ffd88cf9fc" providerId="LiveId" clId="{95E658FD-1ADE-4B10-BE7B-F6A9C248F271}" dt="2024-01-10T01:49:45.987" v="3693" actId="20577"/>
          <ac:spMkLst>
            <pc:docMk/>
            <pc:sldMk cId="1697354553" sldId="45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95E658FD-1ADE-4B10-BE7B-F6A9C248F271}" dt="2024-01-10T01:51:59.245" v="3818" actId="20577"/>
        <pc:sldMkLst>
          <pc:docMk/>
          <pc:sldMk cId="336808923" sldId="457"/>
        </pc:sldMkLst>
        <pc:spChg chg="mod">
          <ac:chgData name="범수 김" userId="863329ffd88cf9fc" providerId="LiveId" clId="{95E658FD-1ADE-4B10-BE7B-F6A9C248F271}" dt="2024-01-10T01:49:53.877" v="3701" actId="1076"/>
          <ac:spMkLst>
            <pc:docMk/>
            <pc:sldMk cId="336808923" sldId="457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50:25.726" v="3711" actId="164"/>
          <ac:spMkLst>
            <pc:docMk/>
            <pc:sldMk cId="336808923" sldId="457"/>
            <ac:spMk id="6" creationId="{BDE84387-9D61-0EB3-34B7-EE6B762ECA9A}"/>
          </ac:spMkLst>
        </pc:spChg>
        <pc:spChg chg="add mod">
          <ac:chgData name="범수 김" userId="863329ffd88cf9fc" providerId="LiveId" clId="{95E658FD-1ADE-4B10-BE7B-F6A9C248F271}" dt="2024-01-10T01:51:59.245" v="3818" actId="20577"/>
          <ac:spMkLst>
            <pc:docMk/>
            <pc:sldMk cId="336808923" sldId="457"/>
            <ac:spMk id="8" creationId="{70B88947-ADA4-A755-84DA-D773578AF41D}"/>
          </ac:spMkLst>
        </pc:spChg>
        <pc:grpChg chg="add mod">
          <ac:chgData name="범수 김" userId="863329ffd88cf9fc" providerId="LiveId" clId="{95E658FD-1ADE-4B10-BE7B-F6A9C248F271}" dt="2024-01-10T01:51:29.720" v="3712" actId="1076"/>
          <ac:grpSpMkLst>
            <pc:docMk/>
            <pc:sldMk cId="336808923" sldId="457"/>
            <ac:grpSpMk id="7" creationId="{28AAD582-06CE-312D-DD72-5559EF877756}"/>
          </ac:grpSpMkLst>
        </pc:grpChg>
        <pc:picChg chg="add mod">
          <ac:chgData name="범수 김" userId="863329ffd88cf9fc" providerId="LiveId" clId="{95E658FD-1ADE-4B10-BE7B-F6A9C248F271}" dt="2024-01-10T01:50:25.726" v="3711" actId="164"/>
          <ac:picMkLst>
            <pc:docMk/>
            <pc:sldMk cId="336808923" sldId="457"/>
            <ac:picMk id="3" creationId="{05028490-D5CC-0B34-86D0-C152A4C7032F}"/>
          </ac:picMkLst>
        </pc:picChg>
        <pc:picChg chg="add del mod">
          <ac:chgData name="범수 김" userId="863329ffd88cf9fc" providerId="LiveId" clId="{95E658FD-1ADE-4B10-BE7B-F6A9C248F271}" dt="2024-01-10T01:50:18.282" v="3707" actId="478"/>
          <ac:picMkLst>
            <pc:docMk/>
            <pc:sldMk cId="336808923" sldId="457"/>
            <ac:picMk id="4" creationId="{D8D19D86-0CCE-9AD8-C5ED-BF1D5632FC13}"/>
          </ac:picMkLst>
        </pc:picChg>
      </pc:sldChg>
      <pc:sldChg chg="modSp add mod">
        <pc:chgData name="범수 김" userId="863329ffd88cf9fc" providerId="LiveId" clId="{95E658FD-1ADE-4B10-BE7B-F6A9C248F271}" dt="2024-01-10T02:00:04.183" v="3883" actId="20577"/>
        <pc:sldMkLst>
          <pc:docMk/>
          <pc:sldMk cId="3187904853" sldId="458"/>
        </pc:sldMkLst>
        <pc:spChg chg="mod">
          <ac:chgData name="범수 김" userId="863329ffd88cf9fc" providerId="LiveId" clId="{95E658FD-1ADE-4B10-BE7B-F6A9C248F271}" dt="2024-01-10T02:00:04.183" v="3883" actId="20577"/>
          <ac:spMkLst>
            <pc:docMk/>
            <pc:sldMk cId="3187904853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1:08.758" v="3906" actId="20577"/>
        <pc:sldMkLst>
          <pc:docMk/>
          <pc:sldMk cId="3812266227" sldId="459"/>
        </pc:sldMkLst>
        <pc:spChg chg="mod">
          <ac:chgData name="범수 김" userId="863329ffd88cf9fc" providerId="LiveId" clId="{95E658FD-1ADE-4B10-BE7B-F6A9C248F271}" dt="2024-01-10T02:01:08.758" v="3906" actId="20577"/>
          <ac:spMkLst>
            <pc:docMk/>
            <pc:sldMk cId="3812266227" sldId="45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3:06.302" v="4110" actId="20577"/>
        <pc:sldMkLst>
          <pc:docMk/>
          <pc:sldMk cId="4090565132" sldId="460"/>
        </pc:sldMkLst>
        <pc:spChg chg="mod">
          <ac:chgData name="범수 김" userId="863329ffd88cf9fc" providerId="LiveId" clId="{95E658FD-1ADE-4B10-BE7B-F6A9C248F271}" dt="2024-01-10T02:03:06.302" v="4110" actId="20577"/>
          <ac:spMkLst>
            <pc:docMk/>
            <pc:sldMk cId="4090565132" sldId="460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8E261E9D-7B4B-419E-ADCB-D7918BC2E828}"/>
    <pc:docChg chg="custSel addSld delSld modSld">
      <pc:chgData name="범수 김" userId="863329ffd88cf9fc" providerId="LiveId" clId="{8E261E9D-7B4B-419E-ADCB-D7918BC2E828}" dt="2024-01-11T06:36:30.555" v="1757" actId="208"/>
      <pc:docMkLst>
        <pc:docMk/>
      </pc:docMkLst>
      <pc:sldChg chg="modSp mod">
        <pc:chgData name="범수 김" userId="863329ffd88cf9fc" providerId="LiveId" clId="{8E261E9D-7B4B-419E-ADCB-D7918BC2E828}" dt="2024-01-10T06:57:37.380" v="493" actId="20577"/>
        <pc:sldMkLst>
          <pc:docMk/>
          <pc:sldMk cId="1869551119" sldId="424"/>
        </pc:sldMkLst>
        <pc:spChg chg="mod">
          <ac:chgData name="범수 김" userId="863329ffd88cf9fc" providerId="LiveId" clId="{8E261E9D-7B4B-419E-ADCB-D7918BC2E828}" dt="2024-01-10T06:57:37.380" v="493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8E261E9D-7B4B-419E-ADCB-D7918BC2E828}" dt="2024-01-10T02:23:16.864" v="25" actId="1076"/>
        <pc:sldMkLst>
          <pc:docMk/>
          <pc:sldMk cId="168580652" sldId="427"/>
        </pc:sldMkLst>
        <pc:spChg chg="add mod">
          <ac:chgData name="범수 김" userId="863329ffd88cf9fc" providerId="LiveId" clId="{8E261E9D-7B4B-419E-ADCB-D7918BC2E828}" dt="2024-01-10T02:23:16.864" v="25" actId="1076"/>
          <ac:spMkLst>
            <pc:docMk/>
            <pc:sldMk cId="168580652" sldId="427"/>
            <ac:spMk id="3" creationId="{DD11B91E-4A02-0479-4AC9-4DA1E7A3D890}"/>
          </ac:spMkLst>
        </pc:spChg>
        <pc:spChg chg="mod">
          <ac:chgData name="범수 김" userId="863329ffd88cf9fc" providerId="LiveId" clId="{8E261E9D-7B4B-419E-ADCB-D7918BC2E828}" dt="2024-01-10T02:22:56.064" v="8" actId="1076"/>
          <ac:spMkLst>
            <pc:docMk/>
            <pc:sldMk cId="168580652" sldId="42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900036582" sldId="42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41862054" sldId="428"/>
        </pc:sldMkLst>
      </pc:sldChg>
      <pc:sldChg chg="modSp add mod">
        <pc:chgData name="범수 김" userId="863329ffd88cf9fc" providerId="LiveId" clId="{8E261E9D-7B4B-419E-ADCB-D7918BC2E828}" dt="2024-01-10T04:39:01.724" v="58" actId="20577"/>
        <pc:sldMkLst>
          <pc:docMk/>
          <pc:sldMk cId="1313423747" sldId="428"/>
        </pc:sldMkLst>
        <pc:spChg chg="mod">
          <ac:chgData name="범수 김" userId="863329ffd88cf9fc" providerId="LiveId" clId="{8E261E9D-7B4B-419E-ADCB-D7918BC2E828}" dt="2024-01-10T04:39:01.724" v="58" actId="20577"/>
          <ac:spMkLst>
            <pc:docMk/>
            <pc:sldMk cId="1313423747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332449743" sldId="429"/>
        </pc:sldMkLst>
      </pc:sldChg>
      <pc:sldChg chg="addSp modSp add mod">
        <pc:chgData name="범수 김" userId="863329ffd88cf9fc" providerId="LiveId" clId="{8E261E9D-7B4B-419E-ADCB-D7918BC2E828}" dt="2024-01-10T04:40:27.225" v="404" actId="1076"/>
        <pc:sldMkLst>
          <pc:docMk/>
          <pc:sldMk cId="2707151836" sldId="429"/>
        </pc:sldMkLst>
        <pc:spChg chg="add mod">
          <ac:chgData name="범수 김" userId="863329ffd88cf9fc" providerId="LiveId" clId="{8E261E9D-7B4B-419E-ADCB-D7918BC2E828}" dt="2024-01-10T04:40:12.080" v="401" actId="20577"/>
          <ac:spMkLst>
            <pc:docMk/>
            <pc:sldMk cId="2707151836" sldId="429"/>
            <ac:spMk id="2" creationId="{F716B709-89FA-7A8A-B7F1-CEFBB2BBB5C4}"/>
          </ac:spMkLst>
        </pc:spChg>
        <pc:spChg chg="mod">
          <ac:chgData name="범수 김" userId="863329ffd88cf9fc" providerId="LiveId" clId="{8E261E9D-7B4B-419E-ADCB-D7918BC2E828}" dt="2024-01-10T04:39:09.167" v="66" actId="1076"/>
          <ac:spMkLst>
            <pc:docMk/>
            <pc:sldMk cId="2707151836" sldId="429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4:40:27.225" v="404" actId="1076"/>
          <ac:picMkLst>
            <pc:docMk/>
            <pc:sldMk cId="2707151836" sldId="429"/>
            <ac:picMk id="4" creationId="{CBBFE512-A902-EEFE-DF85-37B7A7FD349F}"/>
          </ac:picMkLst>
        </pc:picChg>
      </pc:sldChg>
      <pc:sldChg chg="modSp add mod">
        <pc:chgData name="범수 김" userId="863329ffd88cf9fc" providerId="LiveId" clId="{8E261E9D-7B4B-419E-ADCB-D7918BC2E828}" dt="2024-01-10T04:42:15.852" v="480" actId="12789"/>
        <pc:sldMkLst>
          <pc:docMk/>
          <pc:sldMk cId="199129684" sldId="430"/>
        </pc:sldMkLst>
        <pc:spChg chg="mod">
          <ac:chgData name="범수 김" userId="863329ffd88cf9fc" providerId="LiveId" clId="{8E261E9D-7B4B-419E-ADCB-D7918BC2E828}" dt="2024-01-10T04:42:15.852" v="480" actId="12789"/>
          <ac:spMkLst>
            <pc:docMk/>
            <pc:sldMk cId="199129684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08787821" sldId="430"/>
        </pc:sldMkLst>
      </pc:sldChg>
      <pc:sldChg chg="modSp add mod">
        <pc:chgData name="범수 김" userId="863329ffd88cf9fc" providerId="LiveId" clId="{8E261E9D-7B4B-419E-ADCB-D7918BC2E828}" dt="2024-01-10T07:16:42.042" v="554" actId="12789"/>
        <pc:sldMkLst>
          <pc:docMk/>
          <pc:sldMk cId="1719671915" sldId="431"/>
        </pc:sldMkLst>
        <pc:spChg chg="mod">
          <ac:chgData name="범수 김" userId="863329ffd88cf9fc" providerId="LiveId" clId="{8E261E9D-7B4B-419E-ADCB-D7918BC2E828}" dt="2024-01-10T07:16:42.042" v="554" actId="12789"/>
          <ac:spMkLst>
            <pc:docMk/>
            <pc:sldMk cId="1719671915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29687423" sldId="432"/>
        </pc:sldMkLst>
      </pc:sldChg>
      <pc:sldChg chg="addSp modSp add mod">
        <pc:chgData name="범수 김" userId="863329ffd88cf9fc" providerId="LiveId" clId="{8E261E9D-7B4B-419E-ADCB-D7918BC2E828}" dt="2024-01-10T07:19:31.188" v="961" actId="208"/>
        <pc:sldMkLst>
          <pc:docMk/>
          <pc:sldMk cId="1137784269" sldId="432"/>
        </pc:sldMkLst>
        <pc:spChg chg="add mod">
          <ac:chgData name="범수 김" userId="863329ffd88cf9fc" providerId="LiveId" clId="{8E261E9D-7B4B-419E-ADCB-D7918BC2E828}" dt="2024-01-10T07:19:31.188" v="961" actId="208"/>
          <ac:spMkLst>
            <pc:docMk/>
            <pc:sldMk cId="1137784269" sldId="432"/>
            <ac:spMk id="2" creationId="{F0B1DA1A-3885-70BB-00B6-7B6A70AB0C26}"/>
          </ac:spMkLst>
        </pc:spChg>
        <pc:spChg chg="mod">
          <ac:chgData name="범수 김" userId="863329ffd88cf9fc" providerId="LiveId" clId="{8E261E9D-7B4B-419E-ADCB-D7918BC2E828}" dt="2024-01-10T07:16:47.778" v="562" actId="1076"/>
          <ac:spMkLst>
            <pc:docMk/>
            <pc:sldMk cId="1137784269" sldId="432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94918380" sldId="433"/>
        </pc:sldMkLst>
      </pc:sldChg>
      <pc:sldChg chg="modSp add mod">
        <pc:chgData name="범수 김" userId="863329ffd88cf9fc" providerId="LiveId" clId="{8E261E9D-7B4B-419E-ADCB-D7918BC2E828}" dt="2024-01-10T07:19:03.527" v="900" actId="20577"/>
        <pc:sldMkLst>
          <pc:docMk/>
          <pc:sldMk cId="1563175839" sldId="433"/>
        </pc:sldMkLst>
        <pc:spChg chg="mod">
          <ac:chgData name="범수 김" userId="863329ffd88cf9fc" providerId="LiveId" clId="{8E261E9D-7B4B-419E-ADCB-D7918BC2E828}" dt="2024-01-10T07:19:03.527" v="900" actId="20577"/>
          <ac:spMkLst>
            <pc:docMk/>
            <pc:sldMk cId="1563175839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99555546" sldId="434"/>
        </pc:sldMkLst>
      </pc:sldChg>
      <pc:sldChg chg="addSp modSp add mod">
        <pc:chgData name="범수 김" userId="863329ffd88cf9fc" providerId="LiveId" clId="{8E261E9D-7B4B-419E-ADCB-D7918BC2E828}" dt="2024-01-10T07:20:09.006" v="969" actId="208"/>
        <pc:sldMkLst>
          <pc:docMk/>
          <pc:sldMk cId="3961147248" sldId="434"/>
        </pc:sldMkLst>
        <pc:spChg chg="add mod">
          <ac:chgData name="범수 김" userId="863329ffd88cf9fc" providerId="LiveId" clId="{8E261E9D-7B4B-419E-ADCB-D7918BC2E828}" dt="2024-01-10T07:19:33.555" v="962" actId="20577"/>
          <ac:spMkLst>
            <pc:docMk/>
            <pc:sldMk cId="3961147248" sldId="434"/>
            <ac:spMk id="2" creationId="{839F82E5-C6CA-34DE-C98A-FE868A59F662}"/>
          </ac:spMkLst>
        </pc:spChg>
        <pc:spChg chg="mod">
          <ac:chgData name="범수 김" userId="863329ffd88cf9fc" providerId="LiveId" clId="{8E261E9D-7B4B-419E-ADCB-D7918BC2E828}" dt="2024-01-10T07:19:10.226" v="908" actId="1076"/>
          <ac:spMkLst>
            <pc:docMk/>
            <pc:sldMk cId="3961147248" sldId="434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4" creationId="{03B2D401-EFDE-E0DE-209A-6D2D1324B180}"/>
          </ac:picMkLst>
        </pc:pic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7" creationId="{A252ACA9-706F-C8FC-ACB4-D5B4AB47A96D}"/>
          </ac:picMkLst>
        </pc:picChg>
      </pc:sldChg>
      <pc:sldChg chg="modSp add mod">
        <pc:chgData name="범수 김" userId="863329ffd88cf9fc" providerId="LiveId" clId="{8E261E9D-7B4B-419E-ADCB-D7918BC2E828}" dt="2024-01-10T07:25:41.509" v="1017" actId="20577"/>
        <pc:sldMkLst>
          <pc:docMk/>
          <pc:sldMk cId="3177448056" sldId="435"/>
        </pc:sldMkLst>
        <pc:spChg chg="mod">
          <ac:chgData name="범수 김" userId="863329ffd88cf9fc" providerId="LiveId" clId="{8E261E9D-7B4B-419E-ADCB-D7918BC2E828}" dt="2024-01-10T07:25:41.509" v="1017" actId="20577"/>
          <ac:spMkLst>
            <pc:docMk/>
            <pc:sldMk cId="3177448056" sldId="435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535103729" sldId="43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74780811" sldId="436"/>
        </pc:sldMkLst>
      </pc:sldChg>
      <pc:sldChg chg="modSp add mod">
        <pc:chgData name="범수 김" userId="863329ffd88cf9fc" providerId="LiveId" clId="{8E261E9D-7B4B-419E-ADCB-D7918BC2E828}" dt="2024-01-10T07:34:25.325" v="1060" actId="12789"/>
        <pc:sldMkLst>
          <pc:docMk/>
          <pc:sldMk cId="2483002576" sldId="436"/>
        </pc:sldMkLst>
        <pc:spChg chg="mod">
          <ac:chgData name="범수 김" userId="863329ffd88cf9fc" providerId="LiveId" clId="{8E261E9D-7B4B-419E-ADCB-D7918BC2E828}" dt="2024-01-10T07:34:25.325" v="1060" actId="12789"/>
          <ac:spMkLst>
            <pc:docMk/>
            <pc:sldMk cId="2483002576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67787747" sldId="437"/>
        </pc:sldMkLst>
      </pc:sldChg>
      <pc:sldChg chg="addSp modSp add mod">
        <pc:chgData name="범수 김" userId="863329ffd88cf9fc" providerId="LiveId" clId="{8E261E9D-7B4B-419E-ADCB-D7918BC2E828}" dt="2024-01-11T06:33:09.328" v="1443" actId="20577"/>
        <pc:sldMkLst>
          <pc:docMk/>
          <pc:sldMk cId="592202867" sldId="437"/>
        </pc:sldMkLst>
        <pc:spChg chg="add mod">
          <ac:chgData name="범수 김" userId="863329ffd88cf9fc" providerId="LiveId" clId="{8E261E9D-7B4B-419E-ADCB-D7918BC2E828}" dt="2024-01-11T06:33:09.328" v="1443" actId="20577"/>
          <ac:spMkLst>
            <pc:docMk/>
            <pc:sldMk cId="592202867" sldId="437"/>
            <ac:spMk id="2" creationId="{68BE44B8-5DD7-61E1-CEA7-F62A345C8876}"/>
          </ac:spMkLst>
        </pc:spChg>
        <pc:spChg chg="mod">
          <ac:chgData name="범수 김" userId="863329ffd88cf9fc" providerId="LiveId" clId="{8E261E9D-7B4B-419E-ADCB-D7918BC2E828}" dt="2024-01-10T07:34:32.220" v="1068" actId="1076"/>
          <ac:spMkLst>
            <pc:docMk/>
            <pc:sldMk cId="59220286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2364748" sldId="438"/>
        </pc:sldMkLst>
      </pc:sldChg>
      <pc:sldChg chg="add del">
        <pc:chgData name="범수 김" userId="863329ffd88cf9fc" providerId="LiveId" clId="{8E261E9D-7B4B-419E-ADCB-D7918BC2E828}" dt="2024-01-11T01:47:01.722" v="1284" actId="47"/>
        <pc:sldMkLst>
          <pc:docMk/>
          <pc:sldMk cId="2448922769" sldId="43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81945509" sldId="439"/>
        </pc:sldMkLst>
      </pc:sldChg>
      <pc:sldChg chg="modSp add mod">
        <pc:chgData name="범수 김" userId="863329ffd88cf9fc" providerId="LiveId" clId="{8E261E9D-7B4B-419E-ADCB-D7918BC2E828}" dt="2024-01-11T01:47:34.927" v="1405" actId="12789"/>
        <pc:sldMkLst>
          <pc:docMk/>
          <pc:sldMk cId="3913869568" sldId="439"/>
        </pc:sldMkLst>
        <pc:spChg chg="mod">
          <ac:chgData name="범수 김" userId="863329ffd88cf9fc" providerId="LiveId" clId="{8E261E9D-7B4B-419E-ADCB-D7918BC2E828}" dt="2024-01-11T01:47:34.927" v="1405" actId="12789"/>
          <ac:spMkLst>
            <pc:docMk/>
            <pc:sldMk cId="3913869568" sldId="439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781693882" sldId="440"/>
        </pc:sldMkLst>
      </pc:sldChg>
      <pc:sldChg chg="modSp add mod">
        <pc:chgData name="범수 김" userId="863329ffd88cf9fc" providerId="LiveId" clId="{8E261E9D-7B4B-419E-ADCB-D7918BC2E828}" dt="2024-01-11T06:35:21.120" v="1475" actId="20577"/>
        <pc:sldMkLst>
          <pc:docMk/>
          <pc:sldMk cId="3573512210" sldId="440"/>
        </pc:sldMkLst>
        <pc:spChg chg="mod">
          <ac:chgData name="범수 김" userId="863329ffd88cf9fc" providerId="LiveId" clId="{8E261E9D-7B4B-419E-ADCB-D7918BC2E828}" dt="2024-01-11T06:35:21.120" v="1475" actId="20577"/>
          <ac:spMkLst>
            <pc:docMk/>
            <pc:sldMk cId="3573512210" sldId="44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8E261E9D-7B4B-419E-ADCB-D7918BC2E828}" dt="2024-01-11T06:36:30.555" v="1757" actId="208"/>
        <pc:sldMkLst>
          <pc:docMk/>
          <pc:sldMk cId="2710561121" sldId="441"/>
        </pc:sldMkLst>
        <pc:spChg chg="add mod">
          <ac:chgData name="범수 김" userId="863329ffd88cf9fc" providerId="LiveId" clId="{8E261E9D-7B4B-419E-ADCB-D7918BC2E828}" dt="2024-01-11T06:36:30.555" v="1757" actId="208"/>
          <ac:spMkLst>
            <pc:docMk/>
            <pc:sldMk cId="2710561121" sldId="441"/>
            <ac:spMk id="2" creationId="{A5E8B995-D874-0741-424D-86316321D1E7}"/>
          </ac:spMkLst>
        </pc:spChg>
        <pc:spChg chg="mod">
          <ac:chgData name="범수 김" userId="863329ffd88cf9fc" providerId="LiveId" clId="{8E261E9D-7B4B-419E-ADCB-D7918BC2E828}" dt="2024-01-11T06:35:29.942" v="1484" actId="1076"/>
          <ac:spMkLst>
            <pc:docMk/>
            <pc:sldMk cId="2710561121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00923496" sldId="44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17082394" sldId="44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33060606" sldId="44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913822623" sldId="44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658121040" sldId="44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794492605" sldId="44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76423834" sldId="44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92275047" sldId="44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03325691" sldId="450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07555541" sldId="45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8034889" sldId="452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28834812" sldId="45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98779709" sldId="45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62400065" sldId="45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97354553" sldId="45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36808923" sldId="45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187904853" sldId="45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812266227" sldId="45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090565132" sldId="460"/>
        </pc:sldMkLst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  <pc:docChgLst>
    <pc:chgData name="범수 김" userId="863329ffd88cf9fc" providerId="LiveId" clId="{DFD941B1-2E23-44B7-99A6-A5765882C985}"/>
    <pc:docChg chg="undo custSel addSld delSld modSld sldOrd">
      <pc:chgData name="범수 김" userId="863329ffd88cf9fc" providerId="LiveId" clId="{DFD941B1-2E23-44B7-99A6-A5765882C985}" dt="2024-02-12T08:45:44.155" v="15025" actId="1076"/>
      <pc:docMkLst>
        <pc:docMk/>
      </pc:docMkLst>
      <pc:sldChg chg="addSp delSp modSp mod">
        <pc:chgData name="범수 김" userId="863329ffd88cf9fc" providerId="LiveId" clId="{DFD941B1-2E23-44B7-99A6-A5765882C985}" dt="2024-01-16T12:25:29.378" v="138" actId="21"/>
        <pc:sldMkLst>
          <pc:docMk/>
          <pc:sldMk cId="168580652" sldId="427"/>
        </pc:sldMkLst>
        <pc:spChg chg="mod">
          <ac:chgData name="범수 김" userId="863329ffd88cf9fc" providerId="LiveId" clId="{DFD941B1-2E23-44B7-99A6-A5765882C985}" dt="2024-01-16T12:22:20.105" v="84" actId="20577"/>
          <ac:spMkLst>
            <pc:docMk/>
            <pc:sldMk cId="168580652" sldId="427"/>
            <ac:spMk id="3" creationId="{DD11B91E-4A02-0479-4AC9-4DA1E7A3D890}"/>
          </ac:spMkLst>
        </pc:spChg>
        <pc:picChg chg="add del">
          <ac:chgData name="범수 김" userId="863329ffd88cf9fc" providerId="LiveId" clId="{DFD941B1-2E23-44B7-99A6-A5765882C985}" dt="2024-01-16T12:25:29.378" v="138" actId="21"/>
          <ac:picMkLst>
            <pc:docMk/>
            <pc:sldMk cId="168580652" sldId="427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313423747" sldId="428"/>
        </pc:sldMkLst>
      </pc:sldChg>
      <pc:sldChg chg="modSp add mod">
        <pc:chgData name="범수 김" userId="863329ffd88cf9fc" providerId="LiveId" clId="{DFD941B1-2E23-44B7-99A6-A5765882C985}" dt="2024-01-16T12:50:46.273" v="1000" actId="12789"/>
        <pc:sldMkLst>
          <pc:docMk/>
          <pc:sldMk cId="1832256016" sldId="428"/>
        </pc:sldMkLst>
        <pc:spChg chg="mod">
          <ac:chgData name="범수 김" userId="863329ffd88cf9fc" providerId="LiveId" clId="{DFD941B1-2E23-44B7-99A6-A5765882C985}" dt="2024-01-16T12:50:46.273" v="1000" actId="12789"/>
          <ac:spMkLst>
            <pc:docMk/>
            <pc:sldMk cId="1832256016" sldId="428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DFD941B1-2E23-44B7-99A6-A5765882C985}" dt="2024-01-16T12:25:21.981" v="129"/>
        <pc:sldMkLst>
          <pc:docMk/>
          <pc:sldMk cId="1484912351" sldId="429"/>
        </pc:sldMkLst>
        <pc:spChg chg="mod">
          <ac:chgData name="범수 김" userId="863329ffd88cf9fc" providerId="LiveId" clId="{DFD941B1-2E23-44B7-99A6-A5765882C985}" dt="2024-01-16T12:25:21.167" v="127" actId="20577"/>
          <ac:spMkLst>
            <pc:docMk/>
            <pc:sldMk cId="1484912351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07151836" sldId="429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99129684" sldId="430"/>
        </pc:sldMkLst>
      </pc:sldChg>
      <pc:sldChg chg="addSp modSp add mod">
        <pc:chgData name="범수 김" userId="863329ffd88cf9fc" providerId="LiveId" clId="{DFD941B1-2E23-44B7-99A6-A5765882C985}" dt="2024-01-16T12:26:25.630" v="352" actId="20577"/>
        <pc:sldMkLst>
          <pc:docMk/>
          <pc:sldMk cId="3808329648" sldId="430"/>
        </pc:sldMkLst>
        <pc:spChg chg="add mod">
          <ac:chgData name="범수 김" userId="863329ffd88cf9fc" providerId="LiveId" clId="{DFD941B1-2E23-44B7-99A6-A5765882C985}" dt="2024-01-16T12:26:25.630" v="352" actId="20577"/>
          <ac:spMkLst>
            <pc:docMk/>
            <pc:sldMk cId="3808329648" sldId="430"/>
            <ac:spMk id="2" creationId="{AA59A0AE-68E0-58DC-ACE6-B00FD53F564B}"/>
          </ac:spMkLst>
        </pc:spChg>
        <pc:spChg chg="mod">
          <ac:chgData name="범수 김" userId="863329ffd88cf9fc" providerId="LiveId" clId="{DFD941B1-2E23-44B7-99A6-A5765882C985}" dt="2024-01-16T12:25:28.213" v="137" actId="1076"/>
          <ac:spMkLst>
            <pc:docMk/>
            <pc:sldMk cId="3808329648" sldId="430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6T12:25:49.982" v="142" actId="1076"/>
          <ac:picMkLst>
            <pc:docMk/>
            <pc:sldMk cId="3808329648" sldId="430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719671915" sldId="431"/>
        </pc:sldMkLst>
      </pc:sldChg>
      <pc:sldChg chg="add del">
        <pc:chgData name="범수 김" userId="863329ffd88cf9fc" providerId="LiveId" clId="{DFD941B1-2E23-44B7-99A6-A5765882C985}" dt="2024-01-16T12:39:39.644" v="355" actId="47"/>
        <pc:sldMkLst>
          <pc:docMk/>
          <pc:sldMk cId="2140494234" sldId="431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137784269" sldId="432"/>
        </pc:sldMkLst>
      </pc:sldChg>
      <pc:sldChg chg="addSp delSp modSp add mod">
        <pc:chgData name="범수 김" userId="863329ffd88cf9fc" providerId="LiveId" clId="{DFD941B1-2E23-44B7-99A6-A5765882C985}" dt="2024-01-16T12:43:07.786" v="656" actId="207"/>
        <pc:sldMkLst>
          <pc:docMk/>
          <pc:sldMk cId="1142593021" sldId="432"/>
        </pc:sldMkLst>
        <pc:spChg chg="del mod">
          <ac:chgData name="범수 김" userId="863329ffd88cf9fc" providerId="LiveId" clId="{DFD941B1-2E23-44B7-99A6-A5765882C985}" dt="2024-01-16T12:40:44.607" v="640" actId="478"/>
          <ac:spMkLst>
            <pc:docMk/>
            <pc:sldMk cId="1142593021" sldId="432"/>
            <ac:spMk id="2" creationId="{AA59A0AE-68E0-58DC-ACE6-B00FD53F564B}"/>
          </ac:spMkLst>
        </pc:spChg>
        <pc:spChg chg="add mod">
          <ac:chgData name="범수 김" userId="863329ffd88cf9fc" providerId="LiveId" clId="{DFD941B1-2E23-44B7-99A6-A5765882C985}" dt="2024-01-16T12:42:56.465" v="653" actId="20577"/>
          <ac:spMkLst>
            <pc:docMk/>
            <pc:sldMk cId="1142593021" sldId="432"/>
            <ac:spMk id="3" creationId="{219F6339-CE7A-F9C7-0774-9F8C02A2EAC3}"/>
          </ac:spMkLst>
        </pc:spChg>
        <pc:spChg chg="add del mod">
          <ac:chgData name="범수 김" userId="863329ffd88cf9fc" providerId="LiveId" clId="{DFD941B1-2E23-44B7-99A6-A5765882C985}" dt="2024-01-16T12:40:55.112" v="647" actId="22"/>
          <ac:spMkLst>
            <pc:docMk/>
            <pc:sldMk cId="1142593021" sldId="432"/>
            <ac:spMk id="7" creationId="{CA92DFB0-675C-E402-C211-029BB263BC55}"/>
          </ac:spMkLst>
        </pc:spChg>
        <pc:spChg chg="add mod">
          <ac:chgData name="범수 김" userId="863329ffd88cf9fc" providerId="LiveId" clId="{DFD941B1-2E23-44B7-99A6-A5765882C985}" dt="2024-01-16T12:43:07.786" v="656" actId="207"/>
          <ac:spMkLst>
            <pc:docMk/>
            <pc:sldMk cId="1142593021" sldId="432"/>
            <ac:spMk id="9" creationId="{67A4EA05-119D-2606-1EEC-D993123232DE}"/>
          </ac:spMkLst>
        </pc:spChg>
        <pc:picChg chg="del">
          <ac:chgData name="범수 김" userId="863329ffd88cf9fc" providerId="LiveId" clId="{DFD941B1-2E23-44B7-99A6-A5765882C985}" dt="2024-01-16T12:39:41.250" v="356" actId="478"/>
          <ac:picMkLst>
            <pc:docMk/>
            <pc:sldMk cId="1142593021" sldId="432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563175839" sldId="433"/>
        </pc:sldMkLst>
      </pc:sldChg>
      <pc:sldChg chg="addSp delSp modSp add mod">
        <pc:chgData name="범수 김" userId="863329ffd88cf9fc" providerId="LiveId" clId="{DFD941B1-2E23-44B7-99A6-A5765882C985}" dt="2024-01-16T12:45:23.845" v="832" actId="20577"/>
        <pc:sldMkLst>
          <pc:docMk/>
          <pc:sldMk cId="2033754238" sldId="433"/>
        </pc:sldMkLst>
        <pc:spChg chg="mod">
          <ac:chgData name="범수 김" userId="863329ffd88cf9fc" providerId="LiveId" clId="{DFD941B1-2E23-44B7-99A6-A5765882C985}" dt="2024-01-16T12:43:32.800" v="728" actId="20577"/>
          <ac:spMkLst>
            <pc:docMk/>
            <pc:sldMk cId="2033754238" sldId="433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4:40.072" v="736" actId="164"/>
          <ac:spMkLst>
            <pc:docMk/>
            <pc:sldMk cId="2033754238" sldId="433"/>
            <ac:spMk id="8" creationId="{9B9092EA-EC5A-2FBD-D23B-B5573A8A4EEF}"/>
          </ac:spMkLst>
        </pc:spChg>
        <pc:spChg chg="del">
          <ac:chgData name="범수 김" userId="863329ffd88cf9fc" providerId="LiveId" clId="{DFD941B1-2E23-44B7-99A6-A5765882C985}" dt="2024-01-16T12:43:17.835" v="685" actId="478"/>
          <ac:spMkLst>
            <pc:docMk/>
            <pc:sldMk cId="2033754238" sldId="433"/>
            <ac:spMk id="9" creationId="{67A4EA05-119D-2606-1EEC-D993123232D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1" creationId="{5F8D6214-DE38-5CC7-9CFF-A0569AE68B2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2" creationId="{22FAABCA-6313-8E2E-8A47-3BD482FFBBAF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3" creationId="{C25279CE-6240-01DE-0A30-22230828F6C8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4" creationId="{1290AAD8-52B1-3DA1-C2F0-8C3FA7685C71}"/>
          </ac:spMkLst>
        </pc:spChg>
        <pc:spChg chg="add mod">
          <ac:chgData name="범수 김" userId="863329ffd88cf9fc" providerId="LiveId" clId="{DFD941B1-2E23-44B7-99A6-A5765882C985}" dt="2024-01-16T12:45:23.845" v="832" actId="20577"/>
          <ac:spMkLst>
            <pc:docMk/>
            <pc:sldMk cId="2033754238" sldId="433"/>
            <ac:spMk id="16" creationId="{F0C244E0-3A8B-439D-56FD-8C3272AD3871}"/>
          </ac:spMkLst>
        </pc:s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0" creationId="{F6818358-2A59-3508-6C64-A9F559896A5D}"/>
          </ac:grpSpMkLst>
        </pc:gr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5" creationId="{3FA0EC5E-ED3A-1E03-BDEB-E7B797CE65CE}"/>
          </ac:grpSpMkLst>
        </pc:grp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4" creationId="{742608D6-DC4B-E675-8D88-DC1087FA8297}"/>
          </ac:picMkLst>
        </pc:pic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7" creationId="{EE642601-0D79-FC06-33D0-D363340FA88A}"/>
          </ac:picMkLst>
        </pc:picChg>
      </pc:sldChg>
      <pc:sldChg chg="addSp delSp modSp add mod">
        <pc:chgData name="범수 김" userId="863329ffd88cf9fc" providerId="LiveId" clId="{DFD941B1-2E23-44B7-99A6-A5765882C985}" dt="2024-01-16T12:55:45.121" v="1689" actId="20577"/>
        <pc:sldMkLst>
          <pc:docMk/>
          <pc:sldMk cId="47846572" sldId="434"/>
        </pc:sldMkLst>
        <pc:spChg chg="mod">
          <ac:chgData name="범수 김" userId="863329ffd88cf9fc" providerId="LiveId" clId="{DFD941B1-2E23-44B7-99A6-A5765882C985}" dt="2024-01-16T12:45:30.545" v="849" actId="20577"/>
          <ac:spMkLst>
            <pc:docMk/>
            <pc:sldMk cId="47846572" sldId="434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9:04.699" v="856" actId="1076"/>
          <ac:spMkLst>
            <pc:docMk/>
            <pc:sldMk cId="47846572" sldId="434"/>
            <ac:spMk id="6" creationId="{252C2E50-8FBC-E700-66AE-01B05A7FDBF6}"/>
          </ac:spMkLst>
        </pc:spChg>
        <pc:spChg chg="add mod">
          <ac:chgData name="범수 김" userId="863329ffd88cf9fc" providerId="LiveId" clId="{DFD941B1-2E23-44B7-99A6-A5765882C985}" dt="2024-01-16T12:55:45.121" v="1689" actId="20577"/>
          <ac:spMkLst>
            <pc:docMk/>
            <pc:sldMk cId="47846572" sldId="434"/>
            <ac:spMk id="9" creationId="{E89DE5B7-145C-6577-7D18-1F4A49C73B17}"/>
          </ac:spMkLst>
        </pc:spChg>
        <pc:spChg chg="del">
          <ac:chgData name="범수 김" userId="863329ffd88cf9fc" providerId="LiveId" clId="{DFD941B1-2E23-44B7-99A6-A5765882C985}" dt="2024-01-16T12:45:27.417" v="834" actId="478"/>
          <ac:spMkLst>
            <pc:docMk/>
            <pc:sldMk cId="47846572" sldId="434"/>
            <ac:spMk id="16" creationId="{F0C244E0-3A8B-439D-56FD-8C3272AD3871}"/>
          </ac:spMkLst>
        </pc:spChg>
        <pc:grpChg chg="del">
          <ac:chgData name="범수 김" userId="863329ffd88cf9fc" providerId="LiveId" clId="{DFD941B1-2E23-44B7-99A6-A5765882C985}" dt="2024-01-16T12:45:27.656" v="835" actId="478"/>
          <ac:grpSpMkLst>
            <pc:docMk/>
            <pc:sldMk cId="47846572" sldId="434"/>
            <ac:grpSpMk id="15" creationId="{3FA0EC5E-ED3A-1E03-BDEB-E7B797CE65CE}"/>
          </ac:grpSpMkLst>
        </pc:grpChg>
        <pc:picChg chg="add del mod">
          <ac:chgData name="범수 김" userId="863329ffd88cf9fc" providerId="LiveId" clId="{DFD941B1-2E23-44B7-99A6-A5765882C985}" dt="2024-01-16T12:50:03.539" v="948" actId="478"/>
          <ac:picMkLst>
            <pc:docMk/>
            <pc:sldMk cId="47846572" sldId="434"/>
            <ac:picMk id="18" creationId="{7577B725-8B70-987B-051E-BB2324DD8096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61147248" sldId="434"/>
        </pc:sldMkLst>
      </pc:sldChg>
      <pc:sldChg chg="addSp modSp add del mod">
        <pc:chgData name="범수 김" userId="863329ffd88cf9fc" providerId="LiveId" clId="{DFD941B1-2E23-44B7-99A6-A5765882C985}" dt="2024-01-18T12:43:30.496" v="1744" actId="47"/>
        <pc:sldMkLst>
          <pc:docMk/>
          <pc:sldMk cId="1205776635" sldId="435"/>
        </pc:sldMkLst>
        <pc:spChg chg="mod">
          <ac:chgData name="범수 김" userId="863329ffd88cf9fc" providerId="LiveId" clId="{DFD941B1-2E23-44B7-99A6-A5765882C985}" dt="2024-01-18T12:40:16.843" v="1691" actId="20577"/>
          <ac:spMkLst>
            <pc:docMk/>
            <pc:sldMk cId="1205776635" sldId="435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8T12:43:08.516" v="1693" actId="1076"/>
          <ac:picMkLst>
            <pc:docMk/>
            <pc:sldMk cId="1205776635" sldId="435"/>
            <ac:picMk id="3" creationId="{3D76EBAF-C438-5B01-99BE-9D79DDDC75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177448056" sldId="435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483002576" sldId="436"/>
        </pc:sldMkLst>
      </pc:sldChg>
      <pc:sldChg chg="addSp modSp add mod">
        <pc:chgData name="범수 김" userId="863329ffd88cf9fc" providerId="LiveId" clId="{DFD941B1-2E23-44B7-99A6-A5765882C985}" dt="2024-01-16T12:54:37.806" v="1431" actId="20577"/>
        <pc:sldMkLst>
          <pc:docMk/>
          <pc:sldMk cId="4056092529" sldId="436"/>
        </pc:sldMkLst>
        <pc:spChg chg="add mod">
          <ac:chgData name="범수 김" userId="863329ffd88cf9fc" providerId="LiveId" clId="{DFD941B1-2E23-44B7-99A6-A5765882C985}" dt="2024-01-16T12:54:37.806" v="1431" actId="20577"/>
          <ac:spMkLst>
            <pc:docMk/>
            <pc:sldMk cId="4056092529" sldId="436"/>
            <ac:spMk id="2" creationId="{867AE953-DB78-BE4B-7794-B086F8FF0B34}"/>
          </ac:spMkLst>
        </pc:spChg>
        <pc:spChg chg="mod">
          <ac:chgData name="범수 김" userId="863329ffd88cf9fc" providerId="LiveId" clId="{DFD941B1-2E23-44B7-99A6-A5765882C985}" dt="2024-01-16T12:50:52.624" v="1008" actId="1076"/>
          <ac:spMkLst>
            <pc:docMk/>
            <pc:sldMk cId="4056092529" sldId="436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8" creationId="{961D1C2D-E697-1FF1-6A05-37EF622E81EF}"/>
          </ac:spMkLst>
        </pc:spChg>
        <pc:spChg chg="add mod">
          <ac:chgData name="범수 김" userId="863329ffd88cf9fc" providerId="LiveId" clId="{DFD941B1-2E23-44B7-99A6-A5765882C985}" dt="2024-01-16T12:52:12.559" v="1062" actId="14100"/>
          <ac:spMkLst>
            <pc:docMk/>
            <pc:sldMk cId="4056092529" sldId="436"/>
            <ac:spMk id="10" creationId="{787FEB6A-E946-AFC2-E404-3FA560C060C5}"/>
          </ac:spMkLst>
        </pc:spChg>
        <pc:spChg chg="add mod">
          <ac:chgData name="범수 김" userId="863329ffd88cf9fc" providerId="LiveId" clId="{DFD941B1-2E23-44B7-99A6-A5765882C985}" dt="2024-01-16T12:54:08.625" v="1286" actId="1076"/>
          <ac:spMkLst>
            <pc:docMk/>
            <pc:sldMk cId="4056092529" sldId="436"/>
            <ac:spMk id="11" creationId="{99817E85-09C4-325D-DC05-5C18DC016D83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12" creationId="{7F8712F5-CE23-F35A-8AB5-13487ED154DC}"/>
          </ac:spMkLst>
        </pc:spChg>
        <pc:grpChg chg="add mod">
          <ac:chgData name="범수 김" userId="863329ffd88cf9fc" providerId="LiveId" clId="{DFD941B1-2E23-44B7-99A6-A5765882C985}" dt="2024-01-16T12:54:07.568" v="1285" actId="571"/>
          <ac:grpSpMkLst>
            <pc:docMk/>
            <pc:sldMk cId="4056092529" sldId="436"/>
            <ac:grpSpMk id="9" creationId="{6BEA6641-4D51-BB94-5BAB-3980F672CCCF}"/>
          </ac:grpSpMkLst>
        </pc:grp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4" creationId="{2BF0BFF2-B3A2-063F-995D-5238573B67C6}"/>
          </ac:picMkLst>
        </pc:pic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7" creationId="{D7DC2158-EF7F-B819-FA4C-5EFAABB290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592202867" sldId="437"/>
        </pc:sldMkLst>
      </pc:sldChg>
      <pc:sldChg chg="delSp modSp add mod ord">
        <pc:chgData name="범수 김" userId="863329ffd88cf9fc" providerId="LiveId" clId="{DFD941B1-2E23-44B7-99A6-A5765882C985}" dt="2024-01-18T12:43:32.169" v="1745" actId="478"/>
        <pc:sldMkLst>
          <pc:docMk/>
          <pc:sldMk cId="3139717360" sldId="437"/>
        </pc:sldMkLst>
        <pc:spChg chg="mod">
          <ac:chgData name="범수 김" userId="863329ffd88cf9fc" providerId="LiveId" clId="{DFD941B1-2E23-44B7-99A6-A5765882C985}" dt="2024-01-18T12:43:25.364" v="1740" actId="12789"/>
          <ac:spMkLst>
            <pc:docMk/>
            <pc:sldMk cId="3139717360" sldId="437"/>
            <ac:spMk id="5" creationId="{A389414F-66B7-1262-7F78-D45BD7660CF6}"/>
          </ac:spMkLst>
        </pc:spChg>
        <pc:picChg chg="del">
          <ac:chgData name="범수 김" userId="863329ffd88cf9fc" providerId="LiveId" clId="{DFD941B1-2E23-44B7-99A6-A5765882C985}" dt="2024-01-18T12:43:32.169" v="1745" actId="478"/>
          <ac:picMkLst>
            <pc:docMk/>
            <pc:sldMk cId="3139717360" sldId="437"/>
            <ac:picMk id="3" creationId="{3D76EBAF-C438-5B01-99BE-9D79DDDC75FF}"/>
          </ac:picMkLst>
        </pc:picChg>
      </pc:sldChg>
      <pc:sldChg chg="addSp modSp add mod">
        <pc:chgData name="범수 김" userId="863329ffd88cf9fc" providerId="LiveId" clId="{DFD941B1-2E23-44B7-99A6-A5765882C985}" dt="2024-01-18T12:45:14.468" v="1780" actId="14100"/>
        <pc:sldMkLst>
          <pc:docMk/>
          <pc:sldMk cId="1112292644" sldId="438"/>
        </pc:sldMkLst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2" creationId="{8DA1F4E9-2C5C-95DB-6050-097E277550AD}"/>
          </ac:spMkLst>
        </pc:spChg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4" creationId="{6DCA9EBE-5C5F-6AA0-B254-E24CDAD4FB76}"/>
          </ac:spMkLst>
        </pc:spChg>
        <pc:spChg chg="mod">
          <ac:chgData name="범수 김" userId="863329ffd88cf9fc" providerId="LiveId" clId="{DFD941B1-2E23-44B7-99A6-A5765882C985}" dt="2024-01-18T12:43:37.503" v="1752" actId="1076"/>
          <ac:spMkLst>
            <pc:docMk/>
            <pc:sldMk cId="1112292644" sldId="43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8T12:45:14.468" v="1780" actId="14100"/>
          <ac:spMkLst>
            <pc:docMk/>
            <pc:sldMk cId="1112292644" sldId="438"/>
            <ac:spMk id="6" creationId="{9D5A8D10-4BCD-D384-FDB0-45AFB0226B1C}"/>
          </ac:spMkLst>
        </pc:spChg>
        <pc:grpChg chg="add mod">
          <ac:chgData name="범수 김" userId="863329ffd88cf9fc" providerId="LiveId" clId="{DFD941B1-2E23-44B7-99A6-A5765882C985}" dt="2024-01-18T12:44:03.608" v="1765" actId="164"/>
          <ac:grpSpMkLst>
            <pc:docMk/>
            <pc:sldMk cId="1112292644" sldId="438"/>
            <ac:grpSpMk id="7" creationId="{CF6241FD-EAB8-79E6-728C-8320177B0D85}"/>
          </ac:grpSpMkLst>
        </pc:grpChg>
        <pc:picChg chg="mod">
          <ac:chgData name="범수 김" userId="863329ffd88cf9fc" providerId="LiveId" clId="{DFD941B1-2E23-44B7-99A6-A5765882C985}" dt="2024-01-18T12:44:03.608" v="1765" actId="164"/>
          <ac:picMkLst>
            <pc:docMk/>
            <pc:sldMk cId="1112292644" sldId="438"/>
            <ac:picMk id="3" creationId="{3D76EBAF-C438-5B01-99BE-9D79DDDC75FF}"/>
          </ac:picMkLst>
        </pc:picChg>
      </pc:sldChg>
      <pc:sldChg chg="addSp delSp modSp add mod">
        <pc:chgData name="범수 김" userId="863329ffd88cf9fc" providerId="LiveId" clId="{DFD941B1-2E23-44B7-99A6-A5765882C985}" dt="2024-01-18T12:45:41.101" v="1834" actId="1076"/>
        <pc:sldMkLst>
          <pc:docMk/>
          <pc:sldMk cId="340196415" sldId="439"/>
        </pc:sldMkLst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2" creationId="{8DA1F4E9-2C5C-95DB-6050-097E277550AD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4" creationId="{6DCA9EBE-5C5F-6AA0-B254-E24CDAD4FB76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6" creationId="{9D5A8D10-4BCD-D384-FDB0-45AFB0226B1C}"/>
          </ac:spMkLst>
        </pc:spChg>
        <pc:spChg chg="add del mod">
          <ac:chgData name="범수 김" userId="863329ffd88cf9fc" providerId="LiveId" clId="{DFD941B1-2E23-44B7-99A6-A5765882C985}" dt="2024-01-18T12:45:04.626" v="1775" actId="478"/>
          <ac:spMkLst>
            <pc:docMk/>
            <pc:sldMk cId="340196415" sldId="439"/>
            <ac:spMk id="9" creationId="{8DA1F4E9-2C5C-95DB-6050-097E277550AD}"/>
          </ac:spMkLst>
        </pc:spChg>
        <pc:spChg chg="add del mod">
          <ac:chgData name="범수 김" userId="863329ffd88cf9fc" providerId="LiveId" clId="{DFD941B1-2E23-44B7-99A6-A5765882C985}" dt="2024-01-18T12:45:09.220" v="1778" actId="164"/>
          <ac:spMkLst>
            <pc:docMk/>
            <pc:sldMk cId="340196415" sldId="439"/>
            <ac:spMk id="10" creationId="{6DCA9EBE-5C5F-6AA0-B254-E24CDAD4FB76}"/>
          </ac:spMkLst>
        </pc:spChg>
        <pc:spChg chg="add del mod">
          <ac:chgData name="범수 김" userId="863329ffd88cf9fc" providerId="LiveId" clId="{DFD941B1-2E23-44B7-99A6-A5765882C985}" dt="2024-01-18T12:45:03.406" v="1774" actId="478"/>
          <ac:spMkLst>
            <pc:docMk/>
            <pc:sldMk cId="340196415" sldId="439"/>
            <ac:spMk id="11" creationId="{9D5A8D10-4BCD-D384-FDB0-45AFB0226B1C}"/>
          </ac:spMkLst>
        </pc:spChg>
        <pc:spChg chg="add mod">
          <ac:chgData name="범수 김" userId="863329ffd88cf9fc" providerId="LiveId" clId="{DFD941B1-2E23-44B7-99A6-A5765882C985}" dt="2024-01-18T12:45:24.819" v="1783" actId="164"/>
          <ac:spMkLst>
            <pc:docMk/>
            <pc:sldMk cId="340196415" sldId="439"/>
            <ac:spMk id="13" creationId="{2DB73DF8-76C1-CFBE-E436-EADFDA3BA4D0}"/>
          </ac:spMkLst>
        </pc:spChg>
        <pc:spChg chg="add mod">
          <ac:chgData name="범수 김" userId="863329ffd88cf9fc" providerId="LiveId" clId="{DFD941B1-2E23-44B7-99A6-A5765882C985}" dt="2024-01-18T12:45:41.101" v="1834" actId="1076"/>
          <ac:spMkLst>
            <pc:docMk/>
            <pc:sldMk cId="340196415" sldId="439"/>
            <ac:spMk id="15" creationId="{C0BD0390-59EF-604E-E479-03D58DCB838F}"/>
          </ac:spMkLst>
        </pc:spChg>
        <pc:grpChg chg="add mod">
          <ac:chgData name="범수 김" userId="863329ffd88cf9fc" providerId="LiveId" clId="{DFD941B1-2E23-44B7-99A6-A5765882C985}" dt="2024-01-18T12:45:24.819" v="1783" actId="164"/>
          <ac:grpSpMkLst>
            <pc:docMk/>
            <pc:sldMk cId="340196415" sldId="439"/>
            <ac:grpSpMk id="12" creationId="{40972E42-0C47-F739-7266-3B200D337CBE}"/>
          </ac:grpSpMkLst>
        </pc:grpChg>
        <pc:grpChg chg="add mod">
          <ac:chgData name="범수 김" userId="863329ffd88cf9fc" providerId="LiveId" clId="{DFD941B1-2E23-44B7-99A6-A5765882C985}" dt="2024-01-18T12:45:28.891" v="1785" actId="1076"/>
          <ac:grpSpMkLst>
            <pc:docMk/>
            <pc:sldMk cId="340196415" sldId="439"/>
            <ac:grpSpMk id="14" creationId="{20C5BB92-CDBD-D87F-6C29-46DE288A434B}"/>
          </ac:grpSpMkLst>
        </pc:grpChg>
        <pc:picChg chg="del">
          <ac:chgData name="범수 김" userId="863329ffd88cf9fc" providerId="LiveId" clId="{DFD941B1-2E23-44B7-99A6-A5765882C985}" dt="2024-01-18T12:44:49.232" v="1766" actId="478"/>
          <ac:picMkLst>
            <pc:docMk/>
            <pc:sldMk cId="340196415" sldId="439"/>
            <ac:picMk id="3" creationId="{3D76EBAF-C438-5B01-99BE-9D79DDDC75FF}"/>
          </ac:picMkLst>
        </pc:picChg>
        <pc:picChg chg="add mod">
          <ac:chgData name="범수 김" userId="863329ffd88cf9fc" providerId="LiveId" clId="{DFD941B1-2E23-44B7-99A6-A5765882C985}" dt="2024-01-18T12:45:09.220" v="1778" actId="164"/>
          <ac:picMkLst>
            <pc:docMk/>
            <pc:sldMk cId="340196415" sldId="439"/>
            <ac:picMk id="8" creationId="{1AD122F6-5BB0-9F1C-47D2-F8E846F2961D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13869568" sldId="439"/>
        </pc:sldMkLst>
      </pc:sldChg>
      <pc:sldChg chg="modSp add mod">
        <pc:chgData name="범수 김" userId="863329ffd88cf9fc" providerId="LiveId" clId="{DFD941B1-2E23-44B7-99A6-A5765882C985}" dt="2024-01-18T13:01:38.709" v="2846" actId="20577"/>
        <pc:sldMkLst>
          <pc:docMk/>
          <pc:sldMk cId="2889937135" sldId="440"/>
        </pc:sldMkLst>
        <pc:spChg chg="mod">
          <ac:chgData name="범수 김" userId="863329ffd88cf9fc" providerId="LiveId" clId="{DFD941B1-2E23-44B7-99A6-A5765882C985}" dt="2024-01-18T13:01:38.709" v="2846" actId="20577"/>
          <ac:spMkLst>
            <pc:docMk/>
            <pc:sldMk cId="2889937135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573512210" sldId="440"/>
        </pc:sldMkLst>
      </pc:sldChg>
      <pc:sldChg chg="addSp modSp add mod">
        <pc:chgData name="범수 김" userId="863329ffd88cf9fc" providerId="LiveId" clId="{DFD941B1-2E23-44B7-99A6-A5765882C985}" dt="2024-01-18T12:58:25.292" v="2645" actId="1076"/>
        <pc:sldMkLst>
          <pc:docMk/>
          <pc:sldMk cId="695356167" sldId="441"/>
        </pc:sldMkLst>
        <pc:spChg chg="add mod">
          <ac:chgData name="범수 김" userId="863329ffd88cf9fc" providerId="LiveId" clId="{DFD941B1-2E23-44B7-99A6-A5765882C985}" dt="2024-01-18T12:58:24.182" v="2644" actId="1076"/>
          <ac:spMkLst>
            <pc:docMk/>
            <pc:sldMk cId="695356167" sldId="441"/>
            <ac:spMk id="2" creationId="{28DB230A-1278-5D05-AA1E-7160EBF4D2BA}"/>
          </ac:spMkLst>
        </pc:spChg>
        <pc:spChg chg="add mod">
          <ac:chgData name="범수 김" userId="863329ffd88cf9fc" providerId="LiveId" clId="{DFD941B1-2E23-44B7-99A6-A5765882C985}" dt="2024-01-18T12:58:25.292" v="2645" actId="1076"/>
          <ac:spMkLst>
            <pc:docMk/>
            <pc:sldMk cId="695356167" sldId="441"/>
            <ac:spMk id="4" creationId="{9D0E745D-EDA7-9C44-4E76-79C2A8DC2D21}"/>
          </ac:spMkLst>
        </pc:spChg>
        <pc:spChg chg="mod">
          <ac:chgData name="범수 김" userId="863329ffd88cf9fc" providerId="LiveId" clId="{DFD941B1-2E23-44B7-99A6-A5765882C985}" dt="2024-01-18T12:55:36.365" v="1944" actId="1076"/>
          <ac:spMkLst>
            <pc:docMk/>
            <pc:sldMk cId="695356167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10561121" sldId="441"/>
        </pc:sldMkLst>
      </pc:sldChg>
      <pc:sldChg chg="addSp delSp modSp add mod">
        <pc:chgData name="범수 김" userId="863329ffd88cf9fc" providerId="LiveId" clId="{DFD941B1-2E23-44B7-99A6-A5765882C985}" dt="2024-01-21T02:45:10.609" v="2847" actId="478"/>
        <pc:sldMkLst>
          <pc:docMk/>
          <pc:sldMk cId="2808881816" sldId="442"/>
        </pc:sldMkLst>
        <pc:spChg chg="mod">
          <ac:chgData name="범수 김" userId="863329ffd88cf9fc" providerId="LiveId" clId="{DFD941B1-2E23-44B7-99A6-A5765882C985}" dt="2024-01-18T12:59:45.280" v="2790" actId="207"/>
          <ac:spMkLst>
            <pc:docMk/>
            <pc:sldMk cId="2808881816" sldId="442"/>
            <ac:spMk id="2" creationId="{28DB230A-1278-5D05-AA1E-7160EBF4D2BA}"/>
          </ac:spMkLst>
        </pc:spChg>
        <pc:spChg chg="add del mod">
          <ac:chgData name="범수 김" userId="863329ffd88cf9fc" providerId="LiveId" clId="{DFD941B1-2E23-44B7-99A6-A5765882C985}" dt="2024-01-18T12:59:00.171" v="2712" actId="478"/>
          <ac:spMkLst>
            <pc:docMk/>
            <pc:sldMk cId="2808881816" sldId="442"/>
            <ac:spMk id="3" creationId="{B1CA5374-7DF0-1DA6-B479-3DBE71B344D1}"/>
          </ac:spMkLst>
        </pc:spChg>
        <pc:spChg chg="del">
          <ac:chgData name="범수 김" userId="863329ffd88cf9fc" providerId="LiveId" clId="{DFD941B1-2E23-44B7-99A6-A5765882C985}" dt="2024-01-18T12:59:37.984" v="2789" actId="478"/>
          <ac:spMkLst>
            <pc:docMk/>
            <pc:sldMk cId="2808881816" sldId="442"/>
            <ac:spMk id="4" creationId="{9D0E745D-EDA7-9C44-4E76-79C2A8DC2D21}"/>
          </ac:spMkLst>
        </pc:spChg>
        <pc:spChg chg="add del mod">
          <ac:chgData name="범수 김" userId="863329ffd88cf9fc" providerId="LiveId" clId="{DFD941B1-2E23-44B7-99A6-A5765882C985}" dt="2024-01-21T02:45:10.609" v="2847" actId="478"/>
          <ac:spMkLst>
            <pc:docMk/>
            <pc:sldMk cId="2808881816" sldId="442"/>
            <ac:spMk id="6" creationId="{775847C2-EA81-0531-6E0F-7A6DE722BAAF}"/>
          </ac:spMkLst>
        </pc:spChg>
      </pc:sldChg>
      <pc:sldChg chg="modSp add mod">
        <pc:chgData name="범수 김" userId="863329ffd88cf9fc" providerId="LiveId" clId="{DFD941B1-2E23-44B7-99A6-A5765882C985}" dt="2024-01-21T10:59:44.197" v="2926" actId="20577"/>
        <pc:sldMkLst>
          <pc:docMk/>
          <pc:sldMk cId="2719133135" sldId="443"/>
        </pc:sldMkLst>
        <pc:spChg chg="mod">
          <ac:chgData name="범수 김" userId="863329ffd88cf9fc" providerId="LiveId" clId="{DFD941B1-2E23-44B7-99A6-A5765882C985}" dt="2024-01-21T10:59:44.197" v="2926" actId="20577"/>
          <ac:spMkLst>
            <pc:docMk/>
            <pc:sldMk cId="2719133135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01:21.731" v="3329" actId="208"/>
        <pc:sldMkLst>
          <pc:docMk/>
          <pc:sldMk cId="762599771" sldId="444"/>
        </pc:sldMkLst>
        <pc:spChg chg="add mod">
          <ac:chgData name="범수 김" userId="863329ffd88cf9fc" providerId="LiveId" clId="{DFD941B1-2E23-44B7-99A6-A5765882C985}" dt="2024-01-21T11:01:21.731" v="3329" actId="208"/>
          <ac:spMkLst>
            <pc:docMk/>
            <pc:sldMk cId="762599771" sldId="444"/>
            <ac:spMk id="2" creationId="{05B64A1A-BAEE-F52C-54D1-ECFC4CA23C5F}"/>
          </ac:spMkLst>
        </pc:spChg>
        <pc:spChg chg="mod">
          <ac:chgData name="범수 김" userId="863329ffd88cf9fc" providerId="LiveId" clId="{DFD941B1-2E23-44B7-99A6-A5765882C985}" dt="2024-01-21T11:00:10.542" v="2934" actId="1076"/>
          <ac:spMkLst>
            <pc:docMk/>
            <pc:sldMk cId="762599771" sldId="444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1T11:08:37.442" v="3367" actId="20577"/>
        <pc:sldMkLst>
          <pc:docMk/>
          <pc:sldMk cId="3815351653" sldId="445"/>
        </pc:sldMkLst>
        <pc:spChg chg="mod">
          <ac:chgData name="범수 김" userId="863329ffd88cf9fc" providerId="LiveId" clId="{DFD941B1-2E23-44B7-99A6-A5765882C985}" dt="2024-01-21T11:08:37.442" v="3367" actId="20577"/>
          <ac:spMkLst>
            <pc:docMk/>
            <pc:sldMk cId="3815351653" sldId="44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0:09.493" v="3629" actId="1076"/>
        <pc:sldMkLst>
          <pc:docMk/>
          <pc:sldMk cId="1729621452" sldId="446"/>
        </pc:sldMkLst>
        <pc:spChg chg="add mod">
          <ac:chgData name="범수 김" userId="863329ffd88cf9fc" providerId="LiveId" clId="{DFD941B1-2E23-44B7-99A6-A5765882C985}" dt="2024-01-21T11:09:19.264" v="3625" actId="208"/>
          <ac:spMkLst>
            <pc:docMk/>
            <pc:sldMk cId="1729621452" sldId="446"/>
            <ac:spMk id="2" creationId="{88610649-42B0-DE61-0805-BC809E600B2F}"/>
          </ac:spMkLst>
        </pc:spChg>
        <pc:spChg chg="mod">
          <ac:chgData name="범수 김" userId="863329ffd88cf9fc" providerId="LiveId" clId="{DFD941B1-2E23-44B7-99A6-A5765882C985}" dt="2024-01-21T11:08:42.977" v="3375" actId="1076"/>
          <ac:spMkLst>
            <pc:docMk/>
            <pc:sldMk cId="1729621452" sldId="44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1T11:10:09.493" v="3629" actId="1076"/>
          <ac:picMkLst>
            <pc:docMk/>
            <pc:sldMk cId="1729621452" sldId="446"/>
            <ac:picMk id="4" creationId="{055D774E-29F1-6E84-AC60-35581AAAE468}"/>
          </ac:picMkLst>
        </pc:picChg>
      </pc:sldChg>
      <pc:sldChg chg="modSp add mod">
        <pc:chgData name="범수 김" userId="863329ffd88cf9fc" providerId="LiveId" clId="{DFD941B1-2E23-44B7-99A6-A5765882C985}" dt="2024-01-21T11:12:00.342" v="3676" actId="20577"/>
        <pc:sldMkLst>
          <pc:docMk/>
          <pc:sldMk cId="3371542080" sldId="447"/>
        </pc:sldMkLst>
        <pc:spChg chg="mod">
          <ac:chgData name="범수 김" userId="863329ffd88cf9fc" providerId="LiveId" clId="{DFD941B1-2E23-44B7-99A6-A5765882C985}" dt="2024-01-21T11:12:00.342" v="3676" actId="20577"/>
          <ac:spMkLst>
            <pc:docMk/>
            <pc:sldMk cId="3371542080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5:48.201" v="4306" actId="6549"/>
        <pc:sldMkLst>
          <pc:docMk/>
          <pc:sldMk cId="2976535040" sldId="448"/>
        </pc:sldMkLst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4" creationId="{15D8A26E-115B-D197-E5F1-77620B5B6959}"/>
          </ac:spMkLst>
        </pc:spChg>
        <pc:spChg chg="mod">
          <ac:chgData name="범수 김" userId="863329ffd88cf9fc" providerId="LiveId" clId="{DFD941B1-2E23-44B7-99A6-A5765882C985}" dt="2024-01-21T11:12:07.507" v="3684" actId="1076"/>
          <ac:spMkLst>
            <pc:docMk/>
            <pc:sldMk cId="2976535040" sldId="44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6" creationId="{52CE7F9B-3B02-B483-4C10-5A8292638EAA}"/>
          </ac:spMkLst>
        </pc:spChg>
        <pc:spChg chg="add mod">
          <ac:chgData name="범수 김" userId="863329ffd88cf9fc" providerId="LiveId" clId="{DFD941B1-2E23-44B7-99A6-A5765882C985}" dt="2024-01-21T11:15:48.201" v="4306" actId="6549"/>
          <ac:spMkLst>
            <pc:docMk/>
            <pc:sldMk cId="2976535040" sldId="448"/>
            <ac:spMk id="8" creationId="{D2B71E41-3736-B7A5-B101-F851A344BD98}"/>
          </ac:spMkLst>
        </pc:spChg>
        <pc:grpChg chg="add mod">
          <ac:chgData name="범수 김" userId="863329ffd88cf9fc" providerId="LiveId" clId="{DFD941B1-2E23-44B7-99A6-A5765882C985}" dt="2024-01-21T11:13:38.251" v="4036" actId="1076"/>
          <ac:grpSpMkLst>
            <pc:docMk/>
            <pc:sldMk cId="2976535040" sldId="448"/>
            <ac:grpSpMk id="7" creationId="{D380E1DC-63B9-4451-A2AA-71EB2E506ECA}"/>
          </ac:grpSpMkLst>
        </pc:grpChg>
        <pc:picChg chg="add mod">
          <ac:chgData name="범수 김" userId="863329ffd88cf9fc" providerId="LiveId" clId="{DFD941B1-2E23-44B7-99A6-A5765882C985}" dt="2024-01-21T11:13:38.251" v="4036" actId="1076"/>
          <ac:picMkLst>
            <pc:docMk/>
            <pc:sldMk cId="2976535040" sldId="448"/>
            <ac:picMk id="3" creationId="{F1CAFFFF-08D9-BFF3-DFDE-384DC05A744F}"/>
          </ac:picMkLst>
        </pc:picChg>
      </pc:sldChg>
      <pc:sldChg chg="modSp add mod">
        <pc:chgData name="범수 김" userId="863329ffd88cf9fc" providerId="LiveId" clId="{DFD941B1-2E23-44B7-99A6-A5765882C985}" dt="2024-01-21T11:18:27.455" v="4313" actId="20577"/>
        <pc:sldMkLst>
          <pc:docMk/>
          <pc:sldMk cId="3690864900" sldId="449"/>
        </pc:sldMkLst>
        <pc:spChg chg="mod">
          <ac:chgData name="범수 김" userId="863329ffd88cf9fc" providerId="LiveId" clId="{DFD941B1-2E23-44B7-99A6-A5765882C985}" dt="2024-01-21T11:18:27.455" v="4313" actId="20577"/>
          <ac:spMkLst>
            <pc:docMk/>
            <pc:sldMk cId="3690864900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9:56.133" v="4551" actId="1076"/>
        <pc:sldMkLst>
          <pc:docMk/>
          <pc:sldMk cId="1117444248" sldId="450"/>
        </pc:sldMkLst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4" creationId="{53273378-8BF4-A59A-01DB-0F0AFD3ECA1A}"/>
          </ac:spMkLst>
        </pc:spChg>
        <pc:spChg chg="mod">
          <ac:chgData name="범수 김" userId="863329ffd88cf9fc" providerId="LiveId" clId="{DFD941B1-2E23-44B7-99A6-A5765882C985}" dt="2024-01-21T11:18:35.898" v="4325" actId="1076"/>
          <ac:spMkLst>
            <pc:docMk/>
            <pc:sldMk cId="1117444248" sldId="450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6" creationId="{F5420FF5-F58E-6DEF-BE41-A7AD35F497DA}"/>
          </ac:spMkLst>
        </pc:spChg>
        <pc:spChg chg="add mod">
          <ac:chgData name="범수 김" userId="863329ffd88cf9fc" providerId="LiveId" clId="{DFD941B1-2E23-44B7-99A6-A5765882C985}" dt="2024-01-21T11:19:54.027" v="4550" actId="1076"/>
          <ac:spMkLst>
            <pc:docMk/>
            <pc:sldMk cId="1117444248" sldId="450"/>
            <ac:spMk id="8" creationId="{3F1AAA95-27AD-3495-A425-D6D817AB2BE2}"/>
          </ac:spMkLst>
        </pc:spChg>
        <pc:grpChg chg="add mod">
          <ac:chgData name="범수 김" userId="863329ffd88cf9fc" providerId="LiveId" clId="{DFD941B1-2E23-44B7-99A6-A5765882C985}" dt="2024-01-21T11:19:56.133" v="4551" actId="1076"/>
          <ac:grpSpMkLst>
            <pc:docMk/>
            <pc:sldMk cId="1117444248" sldId="450"/>
            <ac:grpSpMk id="7" creationId="{FFB00AB2-6708-DE5F-3867-374BB61253A5}"/>
          </ac:grpSpMkLst>
        </pc:grpChg>
        <pc:picChg chg="add mod">
          <ac:chgData name="범수 김" userId="863329ffd88cf9fc" providerId="LiveId" clId="{DFD941B1-2E23-44B7-99A6-A5765882C985}" dt="2024-01-21T11:19:56.133" v="4551" actId="1076"/>
          <ac:picMkLst>
            <pc:docMk/>
            <pc:sldMk cId="1117444248" sldId="450"/>
            <ac:picMk id="3" creationId="{CCD1CA62-F481-75DB-4DC4-01014D33BB17}"/>
          </ac:picMkLst>
        </pc:picChg>
      </pc:sldChg>
      <pc:sldChg chg="modSp add mod">
        <pc:chgData name="범수 김" userId="863329ffd88cf9fc" providerId="LiveId" clId="{DFD941B1-2E23-44B7-99A6-A5765882C985}" dt="2024-01-21T11:27:20.757" v="4617" actId="20577"/>
        <pc:sldMkLst>
          <pc:docMk/>
          <pc:sldMk cId="870507494" sldId="451"/>
        </pc:sldMkLst>
        <pc:spChg chg="mod">
          <ac:chgData name="범수 김" userId="863329ffd88cf9fc" providerId="LiveId" clId="{DFD941B1-2E23-44B7-99A6-A5765882C985}" dt="2024-01-21T11:27:20.757" v="4617" actId="20577"/>
          <ac:spMkLst>
            <pc:docMk/>
            <pc:sldMk cId="870507494" sldId="45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1T11:44:24.617" v="5227" actId="20577"/>
        <pc:sldMkLst>
          <pc:docMk/>
          <pc:sldMk cId="3918126248" sldId="452"/>
        </pc:sldMkLst>
        <pc:spChg chg="add mod">
          <ac:chgData name="범수 김" userId="863329ffd88cf9fc" providerId="LiveId" clId="{DFD941B1-2E23-44B7-99A6-A5765882C985}" dt="2024-01-21T11:44:24.617" v="5227" actId="20577"/>
          <ac:spMkLst>
            <pc:docMk/>
            <pc:sldMk cId="3918126248" sldId="452"/>
            <ac:spMk id="2" creationId="{4C382D7C-1868-A8E8-7180-4340110474F5}"/>
          </ac:spMkLst>
        </pc:spChg>
        <pc:spChg chg="add del">
          <ac:chgData name="범수 김" userId="863329ffd88cf9fc" providerId="LiveId" clId="{DFD941B1-2E23-44B7-99A6-A5765882C985}" dt="2024-01-21T11:28:40.522" v="4993" actId="478"/>
          <ac:spMkLst>
            <pc:docMk/>
            <pc:sldMk cId="3918126248" sldId="452"/>
            <ac:spMk id="3" creationId="{2275E491-D56A-67F8-14BB-62FCB5C1E033}"/>
          </ac:spMkLst>
        </pc:spChg>
        <pc:spChg chg="mod">
          <ac:chgData name="범수 김" userId="863329ffd88cf9fc" providerId="LiveId" clId="{DFD941B1-2E23-44B7-99A6-A5765882C985}" dt="2024-01-21T11:27:27.620" v="4625" actId="1076"/>
          <ac:spMkLst>
            <pc:docMk/>
            <pc:sldMk cId="3918126248" sldId="452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29:48.830" v="5009" actId="1076"/>
          <ac:spMkLst>
            <pc:docMk/>
            <pc:sldMk cId="3918126248" sldId="452"/>
            <ac:spMk id="6" creationId="{83208790-F725-8E3A-4564-A6E763563B2C}"/>
          </ac:spMkLst>
        </pc:spChg>
      </pc:sldChg>
      <pc:sldChg chg="delSp modSp add del mod">
        <pc:chgData name="범수 김" userId="863329ffd88cf9fc" providerId="LiveId" clId="{DFD941B1-2E23-44B7-99A6-A5765882C985}" dt="2024-01-21T11:45:10.565" v="5473" actId="2696"/>
        <pc:sldMkLst>
          <pc:docMk/>
          <pc:sldMk cId="2909105270" sldId="453"/>
        </pc:sldMkLst>
        <pc:spChg chg="mod">
          <ac:chgData name="범수 김" userId="863329ffd88cf9fc" providerId="LiveId" clId="{DFD941B1-2E23-44B7-99A6-A5765882C985}" dt="2024-01-21T11:45:05.051" v="5471"/>
          <ac:spMkLst>
            <pc:docMk/>
            <pc:sldMk cId="2909105270" sldId="453"/>
            <ac:spMk id="2" creationId="{4C382D7C-1868-A8E8-7180-4340110474F5}"/>
          </ac:spMkLst>
        </pc:spChg>
        <pc:spChg chg="del">
          <ac:chgData name="범수 김" userId="863329ffd88cf9fc" providerId="LiveId" clId="{DFD941B1-2E23-44B7-99A6-A5765882C985}" dt="2024-01-21T11:44:29.620" v="5228" actId="478"/>
          <ac:spMkLst>
            <pc:docMk/>
            <pc:sldMk cId="2909105270" sldId="453"/>
            <ac:spMk id="6" creationId="{83208790-F725-8E3A-4564-A6E763563B2C}"/>
          </ac:spMkLst>
        </pc:spChg>
      </pc:sldChg>
      <pc:sldChg chg="addSp delSp modSp add mod">
        <pc:chgData name="범수 김" userId="863329ffd88cf9fc" providerId="LiveId" clId="{DFD941B1-2E23-44B7-99A6-A5765882C985}" dt="2024-01-21T11:45:26.983" v="5479" actId="1076"/>
        <pc:sldMkLst>
          <pc:docMk/>
          <pc:sldMk cId="1904685131" sldId="454"/>
        </pc:sldMkLst>
        <pc:spChg chg="del">
          <ac:chgData name="범수 김" userId="863329ffd88cf9fc" providerId="LiveId" clId="{DFD941B1-2E23-44B7-99A6-A5765882C985}" dt="2024-01-21T11:45:13.443" v="5475" actId="478"/>
          <ac:spMkLst>
            <pc:docMk/>
            <pc:sldMk cId="1904685131" sldId="454"/>
            <ac:spMk id="2" creationId="{4C382D7C-1868-A8E8-7180-4340110474F5}"/>
          </ac:spMkLst>
        </pc:spChg>
        <pc:spChg chg="add mod">
          <ac:chgData name="범수 김" userId="863329ffd88cf9fc" providerId="LiveId" clId="{DFD941B1-2E23-44B7-99A6-A5765882C985}" dt="2024-01-21T11:45:26.983" v="5479" actId="1076"/>
          <ac:spMkLst>
            <pc:docMk/>
            <pc:sldMk cId="1904685131" sldId="454"/>
            <ac:spMk id="3" creationId="{15CE7439-37C0-065A-0EFA-F45EFDE4A717}"/>
          </ac:spMkLst>
        </pc:spChg>
      </pc:sldChg>
      <pc:sldChg chg="modSp add mod">
        <pc:chgData name="범수 김" userId="863329ffd88cf9fc" providerId="LiveId" clId="{DFD941B1-2E23-44B7-99A6-A5765882C985}" dt="2024-01-22T11:16:39.976" v="5501" actId="6549"/>
        <pc:sldMkLst>
          <pc:docMk/>
          <pc:sldMk cId="3525026639" sldId="455"/>
        </pc:sldMkLst>
        <pc:spChg chg="mod">
          <ac:chgData name="범수 김" userId="863329ffd88cf9fc" providerId="LiveId" clId="{DFD941B1-2E23-44B7-99A6-A5765882C985}" dt="2024-01-22T11:16:39.976" v="5501" actId="6549"/>
          <ac:spMkLst>
            <pc:docMk/>
            <pc:sldMk cId="3525026639" sldId="45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17:48.665" v="5753" actId="20577"/>
        <pc:sldMkLst>
          <pc:docMk/>
          <pc:sldMk cId="3484688099" sldId="456"/>
        </pc:sldMkLst>
        <pc:spChg chg="add mod">
          <ac:chgData name="범수 김" userId="863329ffd88cf9fc" providerId="LiveId" clId="{DFD941B1-2E23-44B7-99A6-A5765882C985}" dt="2024-01-22T11:17:48.665" v="5753" actId="20577"/>
          <ac:spMkLst>
            <pc:docMk/>
            <pc:sldMk cId="3484688099" sldId="456"/>
            <ac:spMk id="2" creationId="{66BE8AF5-7D54-9A20-A9F4-717E6A01A995}"/>
          </ac:spMkLst>
        </pc:spChg>
        <pc:spChg chg="mod">
          <ac:chgData name="범수 김" userId="863329ffd88cf9fc" providerId="LiveId" clId="{DFD941B1-2E23-44B7-99A6-A5765882C985}" dt="2024-01-22T11:16:46.280" v="5509" actId="1076"/>
          <ac:spMkLst>
            <pc:docMk/>
            <pc:sldMk cId="3484688099" sldId="45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2T11:17:31.286" v="5701" actId="1076"/>
          <ac:picMkLst>
            <pc:docMk/>
            <pc:sldMk cId="3484688099" sldId="456"/>
            <ac:picMk id="4" creationId="{929C636E-F36C-EC55-3620-D938F0A92034}"/>
          </ac:picMkLst>
        </pc:picChg>
      </pc:sldChg>
      <pc:sldChg chg="modSp add mod">
        <pc:chgData name="범수 김" userId="863329ffd88cf9fc" providerId="LiveId" clId="{DFD941B1-2E23-44B7-99A6-A5765882C985}" dt="2024-01-22T11:21:05.002" v="5801" actId="20577"/>
        <pc:sldMkLst>
          <pc:docMk/>
          <pc:sldMk cId="670483889" sldId="457"/>
        </pc:sldMkLst>
        <pc:spChg chg="mod">
          <ac:chgData name="범수 김" userId="863329ffd88cf9fc" providerId="LiveId" clId="{DFD941B1-2E23-44B7-99A6-A5765882C985}" dt="2024-01-22T11:21:05.002" v="5801" actId="20577"/>
          <ac:spMkLst>
            <pc:docMk/>
            <pc:sldMk cId="670483889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22:46.978" v="6147" actId="1076"/>
        <pc:sldMkLst>
          <pc:docMk/>
          <pc:sldMk cId="1864762196" sldId="458"/>
        </pc:sldMkLst>
        <pc:spChg chg="add mod">
          <ac:chgData name="범수 김" userId="863329ffd88cf9fc" providerId="LiveId" clId="{DFD941B1-2E23-44B7-99A6-A5765882C985}" dt="2024-01-22T11:21:53.728" v="6133" actId="208"/>
          <ac:spMkLst>
            <pc:docMk/>
            <pc:sldMk cId="1864762196" sldId="458"/>
            <ac:spMk id="2" creationId="{B4BCC726-12C8-1DD6-14DA-4BF70671DFBD}"/>
          </ac:spMkLst>
        </pc:spChg>
        <pc:spChg chg="add mod">
          <ac:chgData name="범수 김" userId="863329ffd88cf9fc" providerId="LiveId" clId="{DFD941B1-2E23-44B7-99A6-A5765882C985}" dt="2024-01-22T11:22:46.978" v="6147" actId="1076"/>
          <ac:spMkLst>
            <pc:docMk/>
            <pc:sldMk cId="1864762196" sldId="458"/>
            <ac:spMk id="3" creationId="{1F099771-6D2A-85B2-0846-684101F0D24E}"/>
          </ac:spMkLst>
        </pc:spChg>
        <pc:spChg chg="mod">
          <ac:chgData name="범수 김" userId="863329ffd88cf9fc" providerId="LiveId" clId="{DFD941B1-2E23-44B7-99A6-A5765882C985}" dt="2024-01-22T11:21:11.156" v="5809" actId="1076"/>
          <ac:spMkLst>
            <pc:docMk/>
            <pc:sldMk cId="1864762196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25:07.953" v="6185"/>
        <pc:sldMkLst>
          <pc:docMk/>
          <pc:sldMk cId="3178641962" sldId="459"/>
        </pc:sldMkLst>
        <pc:spChg chg="mod">
          <ac:chgData name="범수 김" userId="863329ffd88cf9fc" providerId="LiveId" clId="{DFD941B1-2E23-44B7-99A6-A5765882C985}" dt="2024-01-22T11:25:07.953" v="6185"/>
          <ac:spMkLst>
            <pc:docMk/>
            <pc:sldMk cId="3178641962" sldId="459"/>
            <ac:spMk id="5" creationId="{A389414F-66B7-1262-7F78-D45BD7660CF6}"/>
          </ac:spMkLst>
        </pc:spChg>
      </pc:sldChg>
      <pc:sldChg chg="add del">
        <pc:chgData name="범수 김" userId="863329ffd88cf9fc" providerId="LiveId" clId="{DFD941B1-2E23-44B7-99A6-A5765882C985}" dt="2024-01-22T11:25:11.011" v="6187" actId="47"/>
        <pc:sldMkLst>
          <pc:docMk/>
          <pc:sldMk cId="2035390627" sldId="460"/>
        </pc:sldMkLst>
      </pc:sldChg>
      <pc:sldChg chg="addSp modSp add mod">
        <pc:chgData name="범수 김" userId="863329ffd88cf9fc" providerId="LiveId" clId="{DFD941B1-2E23-44B7-99A6-A5765882C985}" dt="2024-01-22T11:33:21.781" v="7191" actId="20577"/>
        <pc:sldMkLst>
          <pc:docMk/>
          <pc:sldMk cId="2802955996" sldId="461"/>
        </pc:sldMkLst>
        <pc:spChg chg="add mod">
          <ac:chgData name="범수 김" userId="863329ffd88cf9fc" providerId="LiveId" clId="{DFD941B1-2E23-44B7-99A6-A5765882C985}" dt="2024-01-22T11:32:51.225" v="6927" actId="1076"/>
          <ac:spMkLst>
            <pc:docMk/>
            <pc:sldMk cId="2802955996" sldId="461"/>
            <ac:spMk id="2" creationId="{23D6C782-8622-7450-6C18-D6455625EFAD}"/>
          </ac:spMkLst>
        </pc:spChg>
        <pc:spChg chg="add mod">
          <ac:chgData name="범수 김" userId="863329ffd88cf9fc" providerId="LiveId" clId="{DFD941B1-2E23-44B7-99A6-A5765882C985}" dt="2024-01-22T11:33:21.781" v="7191" actId="20577"/>
          <ac:spMkLst>
            <pc:docMk/>
            <pc:sldMk cId="2802955996" sldId="461"/>
            <ac:spMk id="3" creationId="{7F423CBB-55A1-15AA-184F-7907BA65052C}"/>
          </ac:spMkLst>
        </pc:spChg>
        <pc:spChg chg="mod">
          <ac:chgData name="범수 김" userId="863329ffd88cf9fc" providerId="LiveId" clId="{DFD941B1-2E23-44B7-99A6-A5765882C985}" dt="2024-01-22T11:25:16.868" v="6194" actId="1076"/>
          <ac:spMkLst>
            <pc:docMk/>
            <pc:sldMk cId="2802955996" sldId="461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30:22.121" v="6620" actId="20577"/>
        <pc:sldMkLst>
          <pc:docMk/>
          <pc:sldMk cId="3058206871" sldId="462"/>
        </pc:sldMkLst>
        <pc:spChg chg="mod">
          <ac:chgData name="범수 김" userId="863329ffd88cf9fc" providerId="LiveId" clId="{DFD941B1-2E23-44B7-99A6-A5765882C985}" dt="2024-01-22T11:30:22.121" v="6620" actId="20577"/>
          <ac:spMkLst>
            <pc:docMk/>
            <pc:sldMk cId="3058206871" sldId="46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1:32:18.059" v="6926" actId="1076"/>
        <pc:sldMkLst>
          <pc:docMk/>
          <pc:sldMk cId="3169827493" sldId="463"/>
        </pc:sldMkLst>
        <pc:spChg chg="add del mod">
          <ac:chgData name="범수 김" userId="863329ffd88cf9fc" providerId="LiveId" clId="{DFD941B1-2E23-44B7-99A6-A5765882C985}" dt="2024-01-22T11:30:56.549" v="6653" actId="478"/>
          <ac:spMkLst>
            <pc:docMk/>
            <pc:sldMk cId="3169827493" sldId="463"/>
            <ac:spMk id="2" creationId="{8AC2A885-B2EF-736E-3291-2A9DE8923E29}"/>
          </ac:spMkLst>
        </pc:spChg>
        <pc:spChg chg="add mod">
          <ac:chgData name="범수 김" userId="863329ffd88cf9fc" providerId="LiveId" clId="{DFD941B1-2E23-44B7-99A6-A5765882C985}" dt="2024-01-22T11:32:18.059" v="6926" actId="1076"/>
          <ac:spMkLst>
            <pc:docMk/>
            <pc:sldMk cId="3169827493" sldId="463"/>
            <ac:spMk id="3" creationId="{7A0768C0-C118-EABA-B73D-E781973C03A3}"/>
          </ac:spMkLst>
        </pc:spChg>
        <pc:spChg chg="mod">
          <ac:chgData name="범수 김" userId="863329ffd88cf9fc" providerId="LiveId" clId="{DFD941B1-2E23-44B7-99A6-A5765882C985}" dt="2024-01-22T11:30:28.273" v="6628" actId="1076"/>
          <ac:spMkLst>
            <pc:docMk/>
            <pc:sldMk cId="3169827493" sldId="463"/>
            <ac:spMk id="5" creationId="{A389414F-66B7-1262-7F78-D45BD7660CF6}"/>
          </ac:spMkLst>
        </pc:spChg>
        <pc:picChg chg="add del mod">
          <ac:chgData name="범수 김" userId="863329ffd88cf9fc" providerId="LiveId" clId="{DFD941B1-2E23-44B7-99A6-A5765882C985}" dt="2024-01-22T11:31:41.627" v="6661" actId="478"/>
          <ac:picMkLst>
            <pc:docMk/>
            <pc:sldMk cId="3169827493" sldId="463"/>
            <ac:picMk id="6" creationId="{F92361C4-67BA-1F11-50A2-265AF1B4C989}"/>
          </ac:picMkLst>
        </pc:picChg>
      </pc:sldChg>
      <pc:sldChg chg="add">
        <pc:chgData name="범수 김" userId="863329ffd88cf9fc" providerId="LiveId" clId="{DFD941B1-2E23-44B7-99A6-A5765882C985}" dt="2024-01-22T11:31:39.306" v="6660"/>
        <pc:sldMkLst>
          <pc:docMk/>
          <pc:sldMk cId="3075130156" sldId="464"/>
        </pc:sldMkLst>
      </pc:sldChg>
      <pc:sldChg chg="modSp add mod">
        <pc:chgData name="범수 김" userId="863329ffd88cf9fc" providerId="LiveId" clId="{DFD941B1-2E23-44B7-99A6-A5765882C985}" dt="2024-01-22T11:37:52.774" v="7229" actId="20577"/>
        <pc:sldMkLst>
          <pc:docMk/>
          <pc:sldMk cId="626759709" sldId="465"/>
        </pc:sldMkLst>
        <pc:spChg chg="mod">
          <ac:chgData name="범수 김" userId="863329ffd88cf9fc" providerId="LiveId" clId="{DFD941B1-2E23-44B7-99A6-A5765882C985}" dt="2024-01-22T11:37:52.774" v="7229" actId="20577"/>
          <ac:spMkLst>
            <pc:docMk/>
            <pc:sldMk cId="626759709" sldId="46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2:10:22.672" v="7583" actId="1076"/>
        <pc:sldMkLst>
          <pc:docMk/>
          <pc:sldMk cId="3615154452" sldId="466"/>
        </pc:sldMkLst>
        <pc:spChg chg="add mod">
          <ac:chgData name="범수 김" userId="863329ffd88cf9fc" providerId="LiveId" clId="{DFD941B1-2E23-44B7-99A6-A5765882C985}" dt="2024-01-22T12:10:21.173" v="7582" actId="1076"/>
          <ac:spMkLst>
            <pc:docMk/>
            <pc:sldMk cId="3615154452" sldId="466"/>
            <ac:spMk id="2" creationId="{464A7579-F3BA-7EEE-463E-14C17A42A098}"/>
          </ac:spMkLst>
        </pc:spChg>
        <pc:spChg chg="add mod">
          <ac:chgData name="범수 김" userId="863329ffd88cf9fc" providerId="LiveId" clId="{DFD941B1-2E23-44B7-99A6-A5765882C985}" dt="2024-01-22T12:10:20.009" v="7581" actId="1076"/>
          <ac:spMkLst>
            <pc:docMk/>
            <pc:sldMk cId="3615154452" sldId="466"/>
            <ac:spMk id="3" creationId="{D341E552-34EE-AC57-C496-DFD5434550B2}"/>
          </ac:spMkLst>
        </pc:spChg>
        <pc:spChg chg="mod">
          <ac:chgData name="범수 김" userId="863329ffd88cf9fc" providerId="LiveId" clId="{DFD941B1-2E23-44B7-99A6-A5765882C985}" dt="2024-01-22T12:10:22.672" v="7583" actId="1076"/>
          <ac:spMkLst>
            <pc:docMk/>
            <pc:sldMk cId="3615154452" sldId="466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2:16:31.085" v="7631" actId="20577"/>
        <pc:sldMkLst>
          <pc:docMk/>
          <pc:sldMk cId="254650613" sldId="467"/>
        </pc:sldMkLst>
        <pc:spChg chg="mod">
          <ac:chgData name="범수 김" userId="863329ffd88cf9fc" providerId="LiveId" clId="{DFD941B1-2E23-44B7-99A6-A5765882C985}" dt="2024-01-22T12:16:31.085" v="7631" actId="20577"/>
          <ac:spMkLst>
            <pc:docMk/>
            <pc:sldMk cId="254650613" sldId="46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2:18:53.715" v="7773" actId="478"/>
        <pc:sldMkLst>
          <pc:docMk/>
          <pc:sldMk cId="2584762168" sldId="468"/>
        </pc:sldMkLst>
        <pc:spChg chg="mod">
          <ac:chgData name="범수 김" userId="863329ffd88cf9fc" providerId="LiveId" clId="{DFD941B1-2E23-44B7-99A6-A5765882C985}" dt="2024-01-22T12:16:38.633" v="7639" actId="1076"/>
          <ac:spMkLst>
            <pc:docMk/>
            <pc:sldMk cId="2584762168" sldId="46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2T12:17:30.327" v="7652" actId="164"/>
          <ac:spMkLst>
            <pc:docMk/>
            <pc:sldMk cId="2584762168" sldId="468"/>
            <ac:spMk id="7" creationId="{897CA9B1-8987-B624-C5CF-01AA096A8BE6}"/>
          </ac:spMkLst>
        </pc:spChg>
        <pc:spChg chg="add mod">
          <ac:chgData name="범수 김" userId="863329ffd88cf9fc" providerId="LiveId" clId="{DFD941B1-2E23-44B7-99A6-A5765882C985}" dt="2024-01-22T12:17:39.419" v="7660" actId="164"/>
          <ac:spMkLst>
            <pc:docMk/>
            <pc:sldMk cId="2584762168" sldId="468"/>
            <ac:spMk id="8" creationId="{06C64186-3CBF-9867-CD7C-9360CF22A88B}"/>
          </ac:spMkLst>
        </pc:spChg>
        <pc:spChg chg="add mod">
          <ac:chgData name="범수 김" userId="863329ffd88cf9fc" providerId="LiveId" clId="{DFD941B1-2E23-44B7-99A6-A5765882C985}" dt="2024-01-22T12:17:44.278" v="7662" actId="164"/>
          <ac:spMkLst>
            <pc:docMk/>
            <pc:sldMk cId="2584762168" sldId="468"/>
            <ac:spMk id="10" creationId="{0E3560EB-5CB3-3DCB-1577-A341830B80E0}"/>
          </ac:spMkLst>
        </pc:spChg>
        <pc:spChg chg="add mod">
          <ac:chgData name="범수 김" userId="863329ffd88cf9fc" providerId="LiveId" clId="{DFD941B1-2E23-44B7-99A6-A5765882C985}" dt="2024-01-22T12:18:11.251" v="7770" actId="208"/>
          <ac:spMkLst>
            <pc:docMk/>
            <pc:sldMk cId="2584762168" sldId="468"/>
            <ac:spMk id="13" creationId="{77E62096-930D-2A4E-6A58-5320A61EE7E3}"/>
          </ac:spMkLst>
        </pc:s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9" creationId="{19D169F0-0CAB-060F-1710-E38987EDCF81}"/>
          </ac:grpSpMkLst>
        </pc:gr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11" creationId="{7E0A2080-FC9D-D14B-1B14-E30354ACE820}"/>
          </ac:grpSpMkLst>
        </pc:grpChg>
        <pc:grpChg chg="add mod">
          <ac:chgData name="범수 김" userId="863329ffd88cf9fc" providerId="LiveId" clId="{DFD941B1-2E23-44B7-99A6-A5765882C985}" dt="2024-01-22T12:17:45.834" v="7663" actId="1076"/>
          <ac:grpSpMkLst>
            <pc:docMk/>
            <pc:sldMk cId="2584762168" sldId="468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7:39.419" v="7660" actId="164"/>
          <ac:picMkLst>
            <pc:docMk/>
            <pc:sldMk cId="2584762168" sldId="468"/>
            <ac:picMk id="3" creationId="{C22BCF82-6745-81C5-748C-B94F2EA2E343}"/>
          </ac:picMkLst>
        </pc:picChg>
        <pc:picChg chg="add mod">
          <ac:chgData name="범수 김" userId="863329ffd88cf9fc" providerId="LiveId" clId="{DFD941B1-2E23-44B7-99A6-A5765882C985}" dt="2024-01-22T12:17:30.327" v="7652" actId="164"/>
          <ac:picMkLst>
            <pc:docMk/>
            <pc:sldMk cId="2584762168" sldId="468"/>
            <ac:picMk id="6" creationId="{AD905874-E20D-81BB-5BF7-2FE4CB51915C}"/>
          </ac:picMkLst>
        </pc:picChg>
        <pc:picChg chg="add del">
          <ac:chgData name="범수 김" userId="863329ffd88cf9fc" providerId="LiveId" clId="{DFD941B1-2E23-44B7-99A6-A5765882C985}" dt="2024-01-22T12:18:53.715" v="7773" actId="478"/>
          <ac:picMkLst>
            <pc:docMk/>
            <pc:sldMk cId="2584762168" sldId="468"/>
            <ac:picMk id="15" creationId="{E29474D0-C392-9E3B-BC5A-0A4B659AD5A1}"/>
          </ac:picMkLst>
        </pc:picChg>
      </pc:sldChg>
      <pc:sldChg chg="addSp delSp modSp add mod">
        <pc:chgData name="범수 김" userId="863329ffd88cf9fc" providerId="LiveId" clId="{DFD941B1-2E23-44B7-99A6-A5765882C985}" dt="2024-01-22T12:19:04.275" v="7778" actId="1076"/>
        <pc:sldMkLst>
          <pc:docMk/>
          <pc:sldMk cId="3165128262" sldId="469"/>
        </pc:sldMkLst>
        <pc:grpChg chg="del">
          <ac:chgData name="범수 김" userId="863329ffd88cf9fc" providerId="LiveId" clId="{DFD941B1-2E23-44B7-99A6-A5765882C985}" dt="2024-01-22T12:18:57.263" v="7776" actId="478"/>
          <ac:grpSpMkLst>
            <pc:docMk/>
            <pc:sldMk cId="3165128262" sldId="469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9:04.275" v="7778" actId="1076"/>
          <ac:picMkLst>
            <pc:docMk/>
            <pc:sldMk cId="3165128262" sldId="469"/>
            <ac:picMk id="4" creationId="{64482247-5400-C766-190F-3CD7D540B730}"/>
          </ac:picMkLst>
        </pc:picChg>
      </pc:sldChg>
      <pc:sldChg chg="add del">
        <pc:chgData name="범수 김" userId="863329ffd88cf9fc" providerId="LiveId" clId="{DFD941B1-2E23-44B7-99A6-A5765882C985}" dt="2024-01-22T12:18:54.993" v="7774" actId="47"/>
        <pc:sldMkLst>
          <pc:docMk/>
          <pc:sldMk cId="3857262827" sldId="469"/>
        </pc:sldMkLst>
      </pc:sldChg>
      <pc:sldChg chg="addSp modSp mod">
        <pc:chgData name="범수 김" userId="863329ffd88cf9fc" providerId="LiveId" clId="{DFD941B1-2E23-44B7-99A6-A5765882C985}" dt="2024-01-22T13:03:46.751" v="7788" actId="1076"/>
        <pc:sldMkLst>
          <pc:docMk/>
          <pc:sldMk cId="2290456848" sldId="472"/>
        </pc:sldMkLst>
        <pc:spChg chg="mod">
          <ac:chgData name="범수 김" userId="863329ffd88cf9fc" providerId="LiveId" clId="{DFD941B1-2E23-44B7-99A6-A5765882C985}" dt="2024-01-22T13:03:46.751" v="7788" actId="1076"/>
          <ac:spMkLst>
            <pc:docMk/>
            <pc:sldMk cId="2290456848" sldId="472"/>
            <ac:spMk id="2" creationId="{D8B3D2EB-B50A-8E2D-B01B-9CB7B22BA3CF}"/>
          </ac:spMkLst>
        </pc:spChg>
        <pc:spChg chg="add mod">
          <ac:chgData name="범수 김" userId="863329ffd88cf9fc" providerId="LiveId" clId="{DFD941B1-2E23-44B7-99A6-A5765882C985}" dt="2024-01-22T13:03:43.397" v="7787" actId="1076"/>
          <ac:spMkLst>
            <pc:docMk/>
            <pc:sldMk cId="2290456848" sldId="472"/>
            <ac:spMk id="3" creationId="{614E9D21-19FF-6322-7142-964C0B3D20A6}"/>
          </ac:spMkLst>
        </pc:spChg>
      </pc:sldChg>
      <pc:sldChg chg="modSp mod">
        <pc:chgData name="범수 김" userId="863329ffd88cf9fc" providerId="LiveId" clId="{DFD941B1-2E23-44B7-99A6-A5765882C985}" dt="2024-01-23T10:53:34.395" v="9660" actId="20577"/>
        <pc:sldMkLst>
          <pc:docMk/>
          <pc:sldMk cId="1679243541" sldId="473"/>
        </pc:sldMkLst>
        <pc:spChg chg="mod">
          <ac:chgData name="범수 김" userId="863329ffd88cf9fc" providerId="LiveId" clId="{DFD941B1-2E23-44B7-99A6-A5765882C985}" dt="2024-01-23T10:53:34.395" v="9660" actId="20577"/>
          <ac:spMkLst>
            <pc:docMk/>
            <pc:sldMk cId="1679243541" sldId="473"/>
            <ac:spMk id="2" creationId="{D8B3D2EB-B50A-8E2D-B01B-9CB7B22BA3CF}"/>
          </ac:spMkLst>
        </pc:spChg>
      </pc:sldChg>
      <pc:sldChg chg="del">
        <pc:chgData name="범수 김" userId="863329ffd88cf9fc" providerId="LiveId" clId="{DFD941B1-2E23-44B7-99A6-A5765882C985}" dt="2024-01-23T04:03:51.605" v="7897" actId="47"/>
        <pc:sldMkLst>
          <pc:docMk/>
          <pc:sldMk cId="1020949140" sldId="476"/>
        </pc:sldMkLst>
      </pc:sldChg>
      <pc:sldChg chg="modSp add mod">
        <pc:chgData name="범수 김" userId="863329ffd88cf9fc" providerId="LiveId" clId="{DFD941B1-2E23-44B7-99A6-A5765882C985}" dt="2024-01-23T04:14:38.493" v="8117" actId="20577"/>
        <pc:sldMkLst>
          <pc:docMk/>
          <pc:sldMk cId="2601111069" sldId="477"/>
        </pc:sldMkLst>
        <pc:spChg chg="mod">
          <ac:chgData name="범수 김" userId="863329ffd88cf9fc" providerId="LiveId" clId="{DFD941B1-2E23-44B7-99A6-A5765882C985}" dt="2024-01-23T04:14:38.493" v="8117" actId="20577"/>
          <ac:spMkLst>
            <pc:docMk/>
            <pc:sldMk cId="2601111069" sldId="477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DFD941B1-2E23-44B7-99A6-A5765882C985}" dt="2024-01-23T04:14:33.082" v="8115" actId="47"/>
        <pc:sldMkLst>
          <pc:docMk/>
          <pc:sldMk cId="117723147" sldId="478"/>
        </pc:sldMkLst>
        <pc:spChg chg="add mod">
          <ac:chgData name="범수 김" userId="863329ffd88cf9fc" providerId="LiveId" clId="{DFD941B1-2E23-44B7-99A6-A5765882C985}" dt="2024-01-23T04:04:24.027" v="8006" actId="20577"/>
          <ac:spMkLst>
            <pc:docMk/>
            <pc:sldMk cId="117723147" sldId="478"/>
            <ac:spMk id="2" creationId="{6549E04C-6E51-FD16-0675-E3A1A193B4E0}"/>
          </ac:spMkLst>
        </pc:spChg>
        <pc:spChg chg="mod">
          <ac:chgData name="범수 김" userId="863329ffd88cf9fc" providerId="LiveId" clId="{DFD941B1-2E23-44B7-99A6-A5765882C985}" dt="2024-01-23T04:04:05.224" v="7912" actId="1035"/>
          <ac:spMkLst>
            <pc:docMk/>
            <pc:sldMk cId="117723147" sldId="478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DFD941B1-2E23-44B7-99A6-A5765882C985}" dt="2024-01-23T04:14:33.082" v="8115" actId="47"/>
        <pc:sldMkLst>
          <pc:docMk/>
          <pc:sldMk cId="47218800" sldId="479"/>
        </pc:sldMkLst>
        <pc:spChg chg="add mod">
          <ac:chgData name="범수 김" userId="863329ffd88cf9fc" providerId="LiveId" clId="{DFD941B1-2E23-44B7-99A6-A5765882C985}" dt="2024-01-23T04:12:45.372" v="8065" actId="20577"/>
          <ac:spMkLst>
            <pc:docMk/>
            <pc:sldMk cId="47218800" sldId="479"/>
            <ac:spMk id="2" creationId="{14DEC0E9-173C-89D1-286C-DFCD3C30BE90}"/>
          </ac:spMkLst>
        </pc:spChg>
        <pc:spChg chg="mod">
          <ac:chgData name="범수 김" userId="863329ffd88cf9fc" providerId="LiveId" clId="{DFD941B1-2E23-44B7-99A6-A5765882C985}" dt="2024-01-23T04:12:27.476" v="8038" actId="1076"/>
          <ac:spMkLst>
            <pc:docMk/>
            <pc:sldMk cId="47218800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3T04:16:55.556" v="8460" actId="20577"/>
        <pc:sldMkLst>
          <pc:docMk/>
          <pc:sldMk cId="127772609" sldId="480"/>
        </pc:sldMkLst>
        <pc:spChg chg="add mod">
          <ac:chgData name="범수 김" userId="863329ffd88cf9fc" providerId="LiveId" clId="{DFD941B1-2E23-44B7-99A6-A5765882C985}" dt="2024-01-23T04:15:08.606" v="8130" actId="1076"/>
          <ac:spMkLst>
            <pc:docMk/>
            <pc:sldMk cId="127772609" sldId="480"/>
            <ac:spMk id="2" creationId="{2A494A01-4205-8CFD-17D7-69F1DFE7555B}"/>
          </ac:spMkLst>
        </pc:spChg>
        <pc:spChg chg="add mod">
          <ac:chgData name="범수 김" userId="863329ffd88cf9fc" providerId="LiveId" clId="{DFD941B1-2E23-44B7-99A6-A5765882C985}" dt="2024-01-23T04:16:55.556" v="8460" actId="20577"/>
          <ac:spMkLst>
            <pc:docMk/>
            <pc:sldMk cId="127772609" sldId="480"/>
            <ac:spMk id="3" creationId="{4EDBC04F-C52B-62DA-A75B-EE8D3F656B0C}"/>
          </ac:spMkLst>
        </pc:spChg>
        <pc:spChg chg="mod">
          <ac:chgData name="범수 김" userId="863329ffd88cf9fc" providerId="LiveId" clId="{DFD941B1-2E23-44B7-99A6-A5765882C985}" dt="2024-01-23T04:14:41.837" v="8119" actId="20577"/>
          <ac:spMkLst>
            <pc:docMk/>
            <pc:sldMk cId="127772609" sldId="480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3T04:17:17.863" v="8468" actId="20577"/>
        <pc:sldMkLst>
          <pc:docMk/>
          <pc:sldMk cId="3755638879" sldId="481"/>
        </pc:sldMkLst>
        <pc:spChg chg="mod">
          <ac:chgData name="범수 김" userId="863329ffd88cf9fc" providerId="LiveId" clId="{DFD941B1-2E23-44B7-99A6-A5765882C985}" dt="2024-01-23T04:17:17.863" v="8468" actId="20577"/>
          <ac:spMkLst>
            <pc:docMk/>
            <pc:sldMk cId="3755638879" sldId="48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04:49:09.848" v="8927"/>
        <pc:sldMkLst>
          <pc:docMk/>
          <pc:sldMk cId="172382447" sldId="482"/>
        </pc:sldMkLst>
        <pc:spChg chg="add mod">
          <ac:chgData name="범수 김" userId="863329ffd88cf9fc" providerId="LiveId" clId="{DFD941B1-2E23-44B7-99A6-A5765882C985}" dt="2024-01-23T04:18:10.837" v="8785" actId="1076"/>
          <ac:spMkLst>
            <pc:docMk/>
            <pc:sldMk cId="172382447" sldId="482"/>
            <ac:spMk id="2" creationId="{F09360AC-2183-EF6F-490E-DD50DDFEFAFF}"/>
          </ac:spMkLst>
        </pc:spChg>
        <pc:spChg chg="add mod">
          <ac:chgData name="범수 김" userId="863329ffd88cf9fc" providerId="LiveId" clId="{DFD941B1-2E23-44B7-99A6-A5765882C985}" dt="2024-01-23T04:22:43.674" v="8790" actId="14100"/>
          <ac:spMkLst>
            <pc:docMk/>
            <pc:sldMk cId="172382447" sldId="482"/>
            <ac:spMk id="3" creationId="{5B9AB4C5-7858-FF33-17A4-F15197A26CCA}"/>
          </ac:spMkLst>
        </pc:spChg>
        <pc:spChg chg="mod">
          <ac:chgData name="범수 김" userId="863329ffd88cf9fc" providerId="LiveId" clId="{DFD941B1-2E23-44B7-99A6-A5765882C985}" dt="2024-01-23T04:17:25.708" v="8476" actId="1076"/>
          <ac:spMkLst>
            <pc:docMk/>
            <pc:sldMk cId="172382447" sldId="482"/>
            <ac:spMk id="5" creationId="{A389414F-66B7-1262-7F78-D45BD7660CF6}"/>
          </ac:spMkLst>
        </pc:spChg>
        <pc:spChg chg="add del mod">
          <ac:chgData name="범수 김" userId="863329ffd88cf9fc" providerId="LiveId" clId="{DFD941B1-2E23-44B7-99A6-A5765882C985}" dt="2024-01-23T04:49:09.848" v="8927"/>
          <ac:spMkLst>
            <pc:docMk/>
            <pc:sldMk cId="172382447" sldId="482"/>
            <ac:spMk id="6" creationId="{F2A633A6-CFD1-B8F7-97A9-4C117E0FB9A1}"/>
          </ac:spMkLst>
        </pc:spChg>
      </pc:sldChg>
      <pc:sldChg chg="modSp add mod">
        <pc:chgData name="범수 김" userId="863329ffd88cf9fc" providerId="LiveId" clId="{DFD941B1-2E23-44B7-99A6-A5765882C985}" dt="2024-01-23T04:48:50.533" v="8880" actId="20577"/>
        <pc:sldMkLst>
          <pc:docMk/>
          <pc:sldMk cId="204370731" sldId="483"/>
        </pc:sldMkLst>
        <pc:spChg chg="mod">
          <ac:chgData name="범수 김" userId="863329ffd88cf9fc" providerId="LiveId" clId="{DFD941B1-2E23-44B7-99A6-A5765882C985}" dt="2024-01-23T04:48:50.533" v="8880" actId="20577"/>
          <ac:spMkLst>
            <pc:docMk/>
            <pc:sldMk cId="204370731" sldId="48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10:52:57.496" v="9479" actId="478"/>
        <pc:sldMkLst>
          <pc:docMk/>
          <pc:sldMk cId="3095300110" sldId="484"/>
        </pc:sldMkLst>
        <pc:spChg chg="add mod">
          <ac:chgData name="범수 김" userId="863329ffd88cf9fc" providerId="LiveId" clId="{DFD941B1-2E23-44B7-99A6-A5765882C985}" dt="2024-01-23T10:48:45.016" v="9021" actId="208"/>
          <ac:spMkLst>
            <pc:docMk/>
            <pc:sldMk cId="3095300110" sldId="484"/>
            <ac:spMk id="2" creationId="{D65914F2-AAA7-1C9B-98C8-DEAC44FCF49C}"/>
          </ac:spMkLst>
        </pc:spChg>
        <pc:spChg chg="add del mod">
          <ac:chgData name="범수 김" userId="863329ffd88cf9fc" providerId="LiveId" clId="{DFD941B1-2E23-44B7-99A6-A5765882C985}" dt="2024-01-23T10:52:57.496" v="9479" actId="478"/>
          <ac:spMkLst>
            <pc:docMk/>
            <pc:sldMk cId="3095300110" sldId="484"/>
            <ac:spMk id="4" creationId="{23C02EFF-43BB-6D5B-1768-30DD456340B9}"/>
          </ac:spMkLst>
        </pc:spChg>
        <pc:spChg chg="mod">
          <ac:chgData name="범수 김" userId="863329ffd88cf9fc" providerId="LiveId" clId="{DFD941B1-2E23-44B7-99A6-A5765882C985}" dt="2024-01-23T04:48:59.545" v="8900" actId="1037"/>
          <ac:spMkLst>
            <pc:docMk/>
            <pc:sldMk cId="3095300110" sldId="484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3T10:48:57.201" v="9041" actId="20577"/>
        <pc:sldMkLst>
          <pc:docMk/>
          <pc:sldMk cId="949703201" sldId="485"/>
        </pc:sldMkLst>
        <pc:spChg chg="mod">
          <ac:chgData name="범수 김" userId="863329ffd88cf9fc" providerId="LiveId" clId="{DFD941B1-2E23-44B7-99A6-A5765882C985}" dt="2024-01-23T10:48:57.201" v="9041" actId="20577"/>
          <ac:spMkLst>
            <pc:docMk/>
            <pc:sldMk cId="949703201" sldId="48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10:51:16.082" v="9478" actId="20577"/>
        <pc:sldMkLst>
          <pc:docMk/>
          <pc:sldMk cId="711894150" sldId="486"/>
        </pc:sldMkLst>
        <pc:spChg chg="add del mod">
          <ac:chgData name="범수 김" userId="863329ffd88cf9fc" providerId="LiveId" clId="{DFD941B1-2E23-44B7-99A6-A5765882C985}" dt="2024-01-23T10:50:12.879" v="9422"/>
          <ac:spMkLst>
            <pc:docMk/>
            <pc:sldMk cId="711894150" sldId="486"/>
            <ac:spMk id="2" creationId="{D0E025E2-80F7-7E36-0FBE-CFD3BBC1199D}"/>
          </ac:spMkLst>
        </pc:spChg>
        <pc:spChg chg="add mod">
          <ac:chgData name="범수 김" userId="863329ffd88cf9fc" providerId="LiveId" clId="{DFD941B1-2E23-44B7-99A6-A5765882C985}" dt="2024-01-23T10:51:16.082" v="9478" actId="20577"/>
          <ac:spMkLst>
            <pc:docMk/>
            <pc:sldMk cId="711894150" sldId="486"/>
            <ac:spMk id="3" creationId="{F1A99BEF-C4F1-A4AC-1C23-950D0B441ED0}"/>
          </ac:spMkLst>
        </pc:spChg>
        <pc:spChg chg="add del mod">
          <ac:chgData name="범수 김" userId="863329ffd88cf9fc" providerId="LiveId" clId="{DFD941B1-2E23-44B7-99A6-A5765882C985}" dt="2024-01-23T10:50:43.352" v="9430" actId="478"/>
          <ac:spMkLst>
            <pc:docMk/>
            <pc:sldMk cId="711894150" sldId="486"/>
            <ac:spMk id="4" creationId="{97B2A284-9158-AF60-A5B2-FBB66D367CBF}"/>
          </ac:spMkLst>
        </pc:spChg>
        <pc:spChg chg="mod">
          <ac:chgData name="범수 김" userId="863329ffd88cf9fc" providerId="LiveId" clId="{DFD941B1-2E23-44B7-99A6-A5765882C985}" dt="2024-01-23T10:49:03.799" v="9049" actId="1076"/>
          <ac:spMkLst>
            <pc:docMk/>
            <pc:sldMk cId="711894150" sldId="486"/>
            <ac:spMk id="5" creationId="{A389414F-66B7-1262-7F78-D45BD7660CF6}"/>
          </ac:spMkLst>
        </pc:spChg>
        <pc:spChg chg="add del mod">
          <ac:chgData name="범수 김" userId="863329ffd88cf9fc" providerId="LiveId" clId="{DFD941B1-2E23-44B7-99A6-A5765882C985}" dt="2024-01-23T10:51:06.607" v="9437" actId="164"/>
          <ac:spMkLst>
            <pc:docMk/>
            <pc:sldMk cId="711894150" sldId="486"/>
            <ac:spMk id="6" creationId="{C2F51798-F73A-2EFB-EA14-51D36FAC36F1}"/>
          </ac:spMkLst>
        </pc:spChg>
        <pc:spChg chg="add mod">
          <ac:chgData name="범수 김" userId="863329ffd88cf9fc" providerId="LiveId" clId="{DFD941B1-2E23-44B7-99A6-A5765882C985}" dt="2024-01-23T10:51:06.607" v="9437" actId="164"/>
          <ac:spMkLst>
            <pc:docMk/>
            <pc:sldMk cId="711894150" sldId="486"/>
            <ac:spMk id="7" creationId="{4B38227E-AC43-23B5-0151-50377B1CE9BE}"/>
          </ac:spMkLst>
        </pc:spChg>
        <pc:grpChg chg="add mod">
          <ac:chgData name="범수 김" userId="863329ffd88cf9fc" providerId="LiveId" clId="{DFD941B1-2E23-44B7-99A6-A5765882C985}" dt="2024-01-23T10:51:06.607" v="9437" actId="164"/>
          <ac:grpSpMkLst>
            <pc:docMk/>
            <pc:sldMk cId="711894150" sldId="486"/>
            <ac:grpSpMk id="8" creationId="{C3CE8F14-5733-C09C-37DB-F07EC623C96B}"/>
          </ac:grpSpMkLst>
        </pc:grpChg>
      </pc:sldChg>
      <pc:sldChg chg="modSp add mod">
        <pc:chgData name="범수 김" userId="863329ffd88cf9fc" providerId="LiveId" clId="{DFD941B1-2E23-44B7-99A6-A5765882C985}" dt="2024-02-06T01:33:41.595" v="10300" actId="6549"/>
        <pc:sldMkLst>
          <pc:docMk/>
          <pc:sldMk cId="128538814" sldId="487"/>
        </pc:sldMkLst>
        <pc:spChg chg="mod">
          <ac:chgData name="범수 김" userId="863329ffd88cf9fc" providerId="LiveId" clId="{DFD941B1-2E23-44B7-99A6-A5765882C985}" dt="2024-02-06T01:33:41.595" v="10300" actId="6549"/>
          <ac:spMkLst>
            <pc:docMk/>
            <pc:sldMk cId="128538814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2-06T01:32:57.546" v="10299"/>
        <pc:sldMkLst>
          <pc:docMk/>
          <pc:sldMk cId="388089272" sldId="488"/>
        </pc:sldMkLst>
        <pc:spChg chg="add mod">
          <ac:chgData name="범수 김" userId="863329ffd88cf9fc" providerId="LiveId" clId="{DFD941B1-2E23-44B7-99A6-A5765882C985}" dt="2024-01-29T01:14:21.187" v="9732" actId="164"/>
          <ac:spMkLst>
            <pc:docMk/>
            <pc:sldMk cId="388089272" sldId="488"/>
            <ac:spMk id="4" creationId="{44624997-7170-A1A3-2CC0-E6AE69DCF8FA}"/>
          </ac:spMkLst>
        </pc:spChg>
        <pc:spChg chg="mod">
          <ac:chgData name="범수 김" userId="863329ffd88cf9fc" providerId="LiveId" clId="{DFD941B1-2E23-44B7-99A6-A5765882C985}" dt="2024-01-29T01:13:49.134" v="9725" actId="1076"/>
          <ac:spMkLst>
            <pc:docMk/>
            <pc:sldMk cId="388089272" sldId="48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2-06T01:32:57.546" v="10299"/>
          <ac:spMkLst>
            <pc:docMk/>
            <pc:sldMk cId="388089272" sldId="488"/>
            <ac:spMk id="7" creationId="{50C0583A-B86C-5AE6-3146-DC9000E9DF61}"/>
          </ac:spMkLst>
        </pc:spChg>
        <pc:grpChg chg="add mod">
          <ac:chgData name="범수 김" userId="863329ffd88cf9fc" providerId="LiveId" clId="{DFD941B1-2E23-44B7-99A6-A5765882C985}" dt="2024-01-29T01:14:21.187" v="9732" actId="164"/>
          <ac:grpSpMkLst>
            <pc:docMk/>
            <pc:sldMk cId="388089272" sldId="488"/>
            <ac:grpSpMk id="6" creationId="{7442B39D-9E4D-E9B7-002D-C5D007276AD5}"/>
          </ac:grpSpMkLst>
        </pc:grpChg>
        <pc:picChg chg="add mod">
          <ac:chgData name="범수 김" userId="863329ffd88cf9fc" providerId="LiveId" clId="{DFD941B1-2E23-44B7-99A6-A5765882C985}" dt="2024-01-29T01:14:21.187" v="9732" actId="164"/>
          <ac:picMkLst>
            <pc:docMk/>
            <pc:sldMk cId="388089272" sldId="488"/>
            <ac:picMk id="3" creationId="{2998D73A-C8BC-94A3-FCDA-A028C32DFD20}"/>
          </ac:picMkLst>
        </pc:picChg>
      </pc:sldChg>
      <pc:sldChg chg="modSp add mod">
        <pc:chgData name="범수 김" userId="863329ffd88cf9fc" providerId="LiveId" clId="{DFD941B1-2E23-44B7-99A6-A5765882C985}" dt="2024-02-06T01:40:52.029" v="10973" actId="20577"/>
        <pc:sldMkLst>
          <pc:docMk/>
          <pc:sldMk cId="95590976" sldId="489"/>
        </pc:sldMkLst>
        <pc:spChg chg="mod">
          <ac:chgData name="범수 김" userId="863329ffd88cf9fc" providerId="LiveId" clId="{DFD941B1-2E23-44B7-99A6-A5765882C985}" dt="2024-02-06T01:40:52.029" v="10973" actId="20577"/>
          <ac:spMkLst>
            <pc:docMk/>
            <pc:sldMk cId="95590976" sldId="489"/>
            <ac:spMk id="5" creationId="{4A3891FB-FC91-5E16-84AA-9F4B7E6B9F05}"/>
          </ac:spMkLst>
        </pc:spChg>
      </pc:sldChg>
      <pc:sldChg chg="addSp delSp modSp add mod">
        <pc:chgData name="범수 김" userId="863329ffd88cf9fc" providerId="LiveId" clId="{DFD941B1-2E23-44B7-99A6-A5765882C985}" dt="2024-02-06T01:40:14.383" v="10970" actId="113"/>
        <pc:sldMkLst>
          <pc:docMk/>
          <pc:sldMk cId="3636440010" sldId="490"/>
        </pc:sldMkLst>
        <pc:spChg chg="add mod">
          <ac:chgData name="범수 김" userId="863329ffd88cf9fc" providerId="LiveId" clId="{DFD941B1-2E23-44B7-99A6-A5765882C985}" dt="2024-02-06T01:36:36.987" v="10782" actId="571"/>
          <ac:spMkLst>
            <pc:docMk/>
            <pc:sldMk cId="3636440010" sldId="490"/>
            <ac:spMk id="4" creationId="{60A6FFB6-4259-B689-62C6-8FC2679F1788}"/>
          </ac:spMkLst>
        </pc:spChg>
        <pc:spChg chg="mod">
          <ac:chgData name="범수 김" userId="863329ffd88cf9fc" providerId="LiveId" clId="{DFD941B1-2E23-44B7-99A6-A5765882C985}" dt="2024-02-06T01:34:17.808" v="10382" actId="1076"/>
          <ac:spMkLst>
            <pc:docMk/>
            <pc:sldMk cId="3636440010" sldId="490"/>
            <ac:spMk id="5" creationId="{EC618E51-34B3-A702-3017-FD64951CC4B4}"/>
          </ac:spMkLst>
        </pc:spChg>
        <pc:spChg chg="add mod">
          <ac:chgData name="범수 김" userId="863329ffd88cf9fc" providerId="LiveId" clId="{DFD941B1-2E23-44B7-99A6-A5765882C985}" dt="2024-02-06T01:40:14.383" v="10970" actId="113"/>
          <ac:spMkLst>
            <pc:docMk/>
            <pc:sldMk cId="3636440010" sldId="490"/>
            <ac:spMk id="7" creationId="{1C0EA72E-2F7F-E3E1-2C8A-A6F4DEA731C7}"/>
          </ac:spMkLst>
        </pc:spChg>
        <pc:spChg chg="add mod">
          <ac:chgData name="범수 김" userId="863329ffd88cf9fc" providerId="LiveId" clId="{DFD941B1-2E23-44B7-99A6-A5765882C985}" dt="2024-02-06T01:36:43.946" v="10787" actId="164"/>
          <ac:spMkLst>
            <pc:docMk/>
            <pc:sldMk cId="3636440010" sldId="490"/>
            <ac:spMk id="8" creationId="{DA33E733-DC63-C378-64DD-0543314736D4}"/>
          </ac:spMkLst>
        </pc:spChg>
        <pc:spChg chg="add del mod">
          <ac:chgData name="범수 김" userId="863329ffd88cf9fc" providerId="LiveId" clId="{DFD941B1-2E23-44B7-99A6-A5765882C985}" dt="2024-02-06T01:36:38.175" v="10783" actId="21"/>
          <ac:spMkLst>
            <pc:docMk/>
            <pc:sldMk cId="3636440010" sldId="490"/>
            <ac:spMk id="11" creationId="{25713C42-BFD3-09F2-133D-3F92237B86C6}"/>
          </ac:spMkLst>
        </pc:spChg>
        <pc:spChg chg="add mod">
          <ac:chgData name="범수 김" userId="863329ffd88cf9fc" providerId="LiveId" clId="{DFD941B1-2E23-44B7-99A6-A5765882C985}" dt="2024-02-06T01:36:43.946" v="10787" actId="164"/>
          <ac:spMkLst>
            <pc:docMk/>
            <pc:sldMk cId="3636440010" sldId="490"/>
            <ac:spMk id="12" creationId="{25713C42-BFD3-09F2-133D-3F92237B86C6}"/>
          </ac:spMkLst>
        </pc:spChg>
        <pc:grpChg chg="add mod">
          <ac:chgData name="범수 김" userId="863329ffd88cf9fc" providerId="LiveId" clId="{DFD941B1-2E23-44B7-99A6-A5765882C985}" dt="2024-02-06T01:36:43.946" v="10787" actId="164"/>
          <ac:grpSpMkLst>
            <pc:docMk/>
            <pc:sldMk cId="3636440010" sldId="490"/>
            <ac:grpSpMk id="6" creationId="{B8B5D86C-F76E-550D-C10A-17646609BB20}"/>
          </ac:grpSpMkLst>
        </pc:grpChg>
        <pc:grpChg chg="add mod">
          <ac:chgData name="범수 김" userId="863329ffd88cf9fc" providerId="LiveId" clId="{DFD941B1-2E23-44B7-99A6-A5765882C985}" dt="2024-02-06T01:36:57.483" v="10794" actId="1076"/>
          <ac:grpSpMkLst>
            <pc:docMk/>
            <pc:sldMk cId="3636440010" sldId="490"/>
            <ac:grpSpMk id="13" creationId="{3C245B59-162F-751C-2776-AC73190789D9}"/>
          </ac:grpSpMkLst>
        </pc:grpChg>
        <pc:picChg chg="add mod">
          <ac:chgData name="범수 김" userId="863329ffd88cf9fc" providerId="LiveId" clId="{DFD941B1-2E23-44B7-99A6-A5765882C985}" dt="2024-02-06T01:36:36.987" v="10782" actId="571"/>
          <ac:picMkLst>
            <pc:docMk/>
            <pc:sldMk cId="3636440010" sldId="490"/>
            <ac:picMk id="3" creationId="{5C93CD96-DBD9-DF21-4010-C8FDDDA2F46C}"/>
          </ac:picMkLst>
        </pc:picChg>
        <pc:picChg chg="add mod">
          <ac:chgData name="범수 김" userId="863329ffd88cf9fc" providerId="LiveId" clId="{DFD941B1-2E23-44B7-99A6-A5765882C985}" dt="2024-02-06T01:36:43.946" v="10787" actId="164"/>
          <ac:picMkLst>
            <pc:docMk/>
            <pc:sldMk cId="3636440010" sldId="490"/>
            <ac:picMk id="10" creationId="{F5B9AC52-7DA8-8BBF-55DE-089B9D7AAD1D}"/>
          </ac:picMkLst>
        </pc:picChg>
      </pc:sldChg>
      <pc:sldChg chg="modSp add mod">
        <pc:chgData name="범수 김" userId="863329ffd88cf9fc" providerId="LiveId" clId="{DFD941B1-2E23-44B7-99A6-A5765882C985}" dt="2024-02-06T01:41:09.735" v="11042"/>
        <pc:sldMkLst>
          <pc:docMk/>
          <pc:sldMk cId="2913634249" sldId="491"/>
        </pc:sldMkLst>
        <pc:spChg chg="mod">
          <ac:chgData name="범수 김" userId="863329ffd88cf9fc" providerId="LiveId" clId="{DFD941B1-2E23-44B7-99A6-A5765882C985}" dt="2024-02-06T01:41:09.735" v="11042"/>
          <ac:spMkLst>
            <pc:docMk/>
            <pc:sldMk cId="2913634249" sldId="491"/>
            <ac:spMk id="5" creationId="{5BF63227-19C2-A4C5-A411-288676398C7A}"/>
          </ac:spMkLst>
        </pc:spChg>
      </pc:sldChg>
      <pc:sldChg chg="addSp modSp add mod">
        <pc:chgData name="범수 김" userId="863329ffd88cf9fc" providerId="LiveId" clId="{DFD941B1-2E23-44B7-99A6-A5765882C985}" dt="2024-02-06T13:30:05.141" v="11904" actId="20577"/>
        <pc:sldMkLst>
          <pc:docMk/>
          <pc:sldMk cId="1507844292" sldId="492"/>
        </pc:sldMkLst>
        <pc:spChg chg="add mod">
          <ac:chgData name="범수 김" userId="863329ffd88cf9fc" providerId="LiveId" clId="{DFD941B1-2E23-44B7-99A6-A5765882C985}" dt="2024-02-06T13:30:05.141" v="11904" actId="20577"/>
          <ac:spMkLst>
            <pc:docMk/>
            <pc:sldMk cId="1507844292" sldId="492"/>
            <ac:spMk id="2" creationId="{5663977C-BBD2-8274-29EF-FA792E6BEE07}"/>
          </ac:spMkLst>
        </pc:spChg>
        <pc:spChg chg="mod">
          <ac:chgData name="범수 김" userId="863329ffd88cf9fc" providerId="LiveId" clId="{DFD941B1-2E23-44B7-99A6-A5765882C985}" dt="2024-02-06T01:41:18.539" v="11050" actId="1076"/>
          <ac:spMkLst>
            <pc:docMk/>
            <pc:sldMk cId="1507844292" sldId="492"/>
            <ac:spMk id="5" creationId="{80CA8720-8B34-F2AE-0246-DEC1A9369850}"/>
          </ac:spMkLst>
        </pc:spChg>
      </pc:sldChg>
      <pc:sldChg chg="modSp add mod">
        <pc:chgData name="범수 김" userId="863329ffd88cf9fc" providerId="LiveId" clId="{DFD941B1-2E23-44B7-99A6-A5765882C985}" dt="2024-02-12T00:07:54.077" v="11994" actId="20577"/>
        <pc:sldMkLst>
          <pc:docMk/>
          <pc:sldMk cId="1794554440" sldId="493"/>
        </pc:sldMkLst>
        <pc:spChg chg="mod">
          <ac:chgData name="범수 김" userId="863329ffd88cf9fc" providerId="LiveId" clId="{DFD941B1-2E23-44B7-99A6-A5765882C985}" dt="2024-02-12T00:07:54.077" v="11994" actId="20577"/>
          <ac:spMkLst>
            <pc:docMk/>
            <pc:sldMk cId="1794554440" sldId="493"/>
            <ac:spMk id="5" creationId="{7667E7CA-E6C5-FE1E-FABA-0843E2758A3A}"/>
          </ac:spMkLst>
        </pc:spChg>
      </pc:sldChg>
      <pc:sldChg chg="addSp modSp add mod">
        <pc:chgData name="범수 김" userId="863329ffd88cf9fc" providerId="LiveId" clId="{DFD941B1-2E23-44B7-99A6-A5765882C985}" dt="2024-02-12T00:16:41.948" v="12679" actId="20577"/>
        <pc:sldMkLst>
          <pc:docMk/>
          <pc:sldMk cId="198082024" sldId="494"/>
        </pc:sldMkLst>
        <pc:spChg chg="add mod">
          <ac:chgData name="범수 김" userId="863329ffd88cf9fc" providerId="LiveId" clId="{DFD941B1-2E23-44B7-99A6-A5765882C985}" dt="2024-02-12T00:08:20.010" v="12008" actId="164"/>
          <ac:spMkLst>
            <pc:docMk/>
            <pc:sldMk cId="198082024" sldId="494"/>
            <ac:spMk id="4" creationId="{EB5A871B-85F1-02AB-1616-810EA98A9608}"/>
          </ac:spMkLst>
        </pc:spChg>
        <pc:spChg chg="mod">
          <ac:chgData name="범수 김" userId="863329ffd88cf9fc" providerId="LiveId" clId="{DFD941B1-2E23-44B7-99A6-A5765882C985}" dt="2024-02-12T00:07:59.332" v="12002" actId="1076"/>
          <ac:spMkLst>
            <pc:docMk/>
            <pc:sldMk cId="198082024" sldId="494"/>
            <ac:spMk id="5" creationId="{2B9179E4-BFE1-A7BB-DFA1-6F8E7793BDB2}"/>
          </ac:spMkLst>
        </pc:spChg>
        <pc:spChg chg="add mod">
          <ac:chgData name="범수 김" userId="863329ffd88cf9fc" providerId="LiveId" clId="{DFD941B1-2E23-44B7-99A6-A5765882C985}" dt="2024-02-12T00:08:58.385" v="12031" actId="1076"/>
          <ac:spMkLst>
            <pc:docMk/>
            <pc:sldMk cId="198082024" sldId="494"/>
            <ac:spMk id="7" creationId="{BE9F2142-0426-3459-3A73-B6B10EF57BB3}"/>
          </ac:spMkLst>
        </pc:spChg>
        <pc:spChg chg="add mod">
          <ac:chgData name="범수 김" userId="863329ffd88cf9fc" providerId="LiveId" clId="{DFD941B1-2E23-44B7-99A6-A5765882C985}" dt="2024-02-12T00:08:56.579" v="12030" actId="1076"/>
          <ac:spMkLst>
            <pc:docMk/>
            <pc:sldMk cId="198082024" sldId="494"/>
            <ac:spMk id="8" creationId="{DB0DA40A-5CE9-9404-2C6E-1632EC9EA4D7}"/>
          </ac:spMkLst>
        </pc:spChg>
        <pc:spChg chg="add mod">
          <ac:chgData name="범수 김" userId="863329ffd88cf9fc" providerId="LiveId" clId="{DFD941B1-2E23-44B7-99A6-A5765882C985}" dt="2024-02-12T00:08:56.579" v="12030" actId="1076"/>
          <ac:spMkLst>
            <pc:docMk/>
            <pc:sldMk cId="198082024" sldId="494"/>
            <ac:spMk id="9" creationId="{EA0ACF73-BA06-7470-B60C-5A1259783D96}"/>
          </ac:spMkLst>
        </pc:spChg>
        <pc:spChg chg="add mod">
          <ac:chgData name="범수 김" userId="863329ffd88cf9fc" providerId="LiveId" clId="{DFD941B1-2E23-44B7-99A6-A5765882C985}" dt="2024-02-12T00:16:41.948" v="12679" actId="20577"/>
          <ac:spMkLst>
            <pc:docMk/>
            <pc:sldMk cId="198082024" sldId="494"/>
            <ac:spMk id="11" creationId="{B15A24BD-16A0-17D3-CC2E-CF537A2DC2A9}"/>
          </ac:spMkLst>
        </pc:spChg>
        <pc:grpChg chg="add mod">
          <ac:chgData name="범수 김" userId="863329ffd88cf9fc" providerId="LiveId" clId="{DFD941B1-2E23-44B7-99A6-A5765882C985}" dt="2024-02-12T00:08:20.010" v="12008" actId="164"/>
          <ac:grpSpMkLst>
            <pc:docMk/>
            <pc:sldMk cId="198082024" sldId="494"/>
            <ac:grpSpMk id="6" creationId="{C923E806-3D91-063C-DBDE-46A271F6421A}"/>
          </ac:grpSpMkLst>
        </pc:grpChg>
        <pc:grpChg chg="add mod">
          <ac:chgData name="범수 김" userId="863329ffd88cf9fc" providerId="LiveId" clId="{DFD941B1-2E23-44B7-99A6-A5765882C985}" dt="2024-02-12T00:08:56.579" v="12030" actId="1076"/>
          <ac:grpSpMkLst>
            <pc:docMk/>
            <pc:sldMk cId="198082024" sldId="494"/>
            <ac:grpSpMk id="10" creationId="{9882C144-BF7E-8EC3-32CE-6C102CCE0BD8}"/>
          </ac:grpSpMkLst>
        </pc:grpChg>
        <pc:picChg chg="add mod">
          <ac:chgData name="범수 김" userId="863329ffd88cf9fc" providerId="LiveId" clId="{DFD941B1-2E23-44B7-99A6-A5765882C985}" dt="2024-02-12T00:08:20.010" v="12008" actId="164"/>
          <ac:picMkLst>
            <pc:docMk/>
            <pc:sldMk cId="198082024" sldId="494"/>
            <ac:picMk id="3" creationId="{543F9EE3-508B-E41D-BA6C-77A9A94B62D1}"/>
          </ac:picMkLst>
        </pc:picChg>
      </pc:sldChg>
      <pc:sldChg chg="modSp add mod">
        <pc:chgData name="범수 김" userId="863329ffd88cf9fc" providerId="LiveId" clId="{DFD941B1-2E23-44B7-99A6-A5765882C985}" dt="2024-02-12T00:17:45.449" v="12760" actId="20577"/>
        <pc:sldMkLst>
          <pc:docMk/>
          <pc:sldMk cId="1815653960" sldId="495"/>
        </pc:sldMkLst>
        <pc:spChg chg="mod">
          <ac:chgData name="범수 김" userId="863329ffd88cf9fc" providerId="LiveId" clId="{DFD941B1-2E23-44B7-99A6-A5765882C985}" dt="2024-02-12T00:17:45.449" v="12760" actId="20577"/>
          <ac:spMkLst>
            <pc:docMk/>
            <pc:sldMk cId="1815653960" sldId="495"/>
            <ac:spMk id="5" creationId="{1A442CD4-A997-AB48-7FB5-88D2D43EA241}"/>
          </ac:spMkLst>
        </pc:spChg>
      </pc:sldChg>
      <pc:sldChg chg="addSp modSp add mod">
        <pc:chgData name="범수 김" userId="863329ffd88cf9fc" providerId="LiveId" clId="{DFD941B1-2E23-44B7-99A6-A5765882C985}" dt="2024-02-12T00:18:48.565" v="12991" actId="1076"/>
        <pc:sldMkLst>
          <pc:docMk/>
          <pc:sldMk cId="815115597" sldId="496"/>
        </pc:sldMkLst>
        <pc:spChg chg="add mod">
          <ac:chgData name="범수 김" userId="863329ffd88cf9fc" providerId="LiveId" clId="{DFD941B1-2E23-44B7-99A6-A5765882C985}" dt="2024-02-12T00:18:42.550" v="12989" actId="208"/>
          <ac:spMkLst>
            <pc:docMk/>
            <pc:sldMk cId="815115597" sldId="496"/>
            <ac:spMk id="2" creationId="{B5622CA5-871E-BB65-D2C1-A3B90D0815B1}"/>
          </ac:spMkLst>
        </pc:spChg>
        <pc:spChg chg="mod">
          <ac:chgData name="범수 김" userId="863329ffd88cf9fc" providerId="LiveId" clId="{DFD941B1-2E23-44B7-99A6-A5765882C985}" dt="2024-02-12T00:18:48.565" v="12991" actId="1076"/>
          <ac:spMkLst>
            <pc:docMk/>
            <pc:sldMk cId="815115597" sldId="496"/>
            <ac:spMk id="4" creationId="{D2F2F651-C51D-BD18-CAA6-D67D070CB991}"/>
          </ac:spMkLst>
        </pc:spChg>
        <pc:spChg chg="mod">
          <ac:chgData name="범수 김" userId="863329ffd88cf9fc" providerId="LiveId" clId="{DFD941B1-2E23-44B7-99A6-A5765882C985}" dt="2024-02-12T00:17:51.877" v="12768" actId="1076"/>
          <ac:spMkLst>
            <pc:docMk/>
            <pc:sldMk cId="815115597" sldId="496"/>
            <ac:spMk id="5" creationId="{CDB22FAA-FE81-BF30-5131-87F8FC7A75CD}"/>
          </ac:spMkLst>
        </pc:spChg>
        <pc:spChg chg="mod">
          <ac:chgData name="범수 김" userId="863329ffd88cf9fc" providerId="LiveId" clId="{DFD941B1-2E23-44B7-99A6-A5765882C985}" dt="2024-02-12T00:18:48.565" v="12991" actId="1076"/>
          <ac:spMkLst>
            <pc:docMk/>
            <pc:sldMk cId="815115597" sldId="496"/>
            <ac:spMk id="6" creationId="{3E4019AC-C201-13FA-79A0-2EDA5352034D}"/>
          </ac:spMkLst>
        </pc:spChg>
        <pc:grpChg chg="add mod">
          <ac:chgData name="범수 김" userId="863329ffd88cf9fc" providerId="LiveId" clId="{DFD941B1-2E23-44B7-99A6-A5765882C985}" dt="2024-02-12T00:18:48.565" v="12991" actId="1076"/>
          <ac:grpSpMkLst>
            <pc:docMk/>
            <pc:sldMk cId="815115597" sldId="496"/>
            <ac:grpSpMk id="3" creationId="{B5259BD8-3A50-D2BC-A9DF-E20AAE29E211}"/>
          </ac:grpSpMkLst>
        </pc:grpChg>
      </pc:sldChg>
      <pc:sldChg chg="modSp add mod">
        <pc:chgData name="범수 김" userId="863329ffd88cf9fc" providerId="LiveId" clId="{DFD941B1-2E23-44B7-99A6-A5765882C985}" dt="2024-02-12T00:42:20.410" v="14208" actId="20577"/>
        <pc:sldMkLst>
          <pc:docMk/>
          <pc:sldMk cId="1189514570" sldId="497"/>
        </pc:sldMkLst>
        <pc:spChg chg="mod">
          <ac:chgData name="범수 김" userId="863329ffd88cf9fc" providerId="LiveId" clId="{DFD941B1-2E23-44B7-99A6-A5765882C985}" dt="2024-02-12T00:42:20.410" v="14208" actId="20577"/>
          <ac:spMkLst>
            <pc:docMk/>
            <pc:sldMk cId="1189514570" sldId="497"/>
            <ac:spMk id="5" creationId="{7BFCC7DA-13E2-5899-727C-379538B8C60B}"/>
          </ac:spMkLst>
        </pc:spChg>
      </pc:sldChg>
      <pc:sldChg chg="modSp add mod">
        <pc:chgData name="범수 김" userId="863329ffd88cf9fc" providerId="LiveId" clId="{DFD941B1-2E23-44B7-99A6-A5765882C985}" dt="2024-02-12T00:35:39.221" v="13080" actId="20577"/>
        <pc:sldMkLst>
          <pc:docMk/>
          <pc:sldMk cId="142821479" sldId="498"/>
        </pc:sldMkLst>
        <pc:spChg chg="mod">
          <ac:chgData name="범수 김" userId="863329ffd88cf9fc" providerId="LiveId" clId="{DFD941B1-2E23-44B7-99A6-A5765882C985}" dt="2024-02-12T00:35:39.221" v="13080" actId="20577"/>
          <ac:spMkLst>
            <pc:docMk/>
            <pc:sldMk cId="142821479" sldId="498"/>
            <ac:spMk id="5" creationId="{A2645D2A-971F-E75C-492D-DDFEAB20216A}"/>
          </ac:spMkLst>
        </pc:spChg>
      </pc:sldChg>
      <pc:sldChg chg="addSp modSp add mod">
        <pc:chgData name="범수 김" userId="863329ffd88cf9fc" providerId="LiveId" clId="{DFD941B1-2E23-44B7-99A6-A5765882C985}" dt="2024-02-12T00:38:43.500" v="13636" actId="20577"/>
        <pc:sldMkLst>
          <pc:docMk/>
          <pc:sldMk cId="3602191274" sldId="499"/>
        </pc:sldMkLst>
        <pc:spChg chg="add mod">
          <ac:chgData name="범수 김" userId="863329ffd88cf9fc" providerId="LiveId" clId="{DFD941B1-2E23-44B7-99A6-A5765882C985}" dt="2024-02-12T00:38:33.355" v="13617" actId="1076"/>
          <ac:spMkLst>
            <pc:docMk/>
            <pc:sldMk cId="3602191274" sldId="499"/>
            <ac:spMk id="2" creationId="{39D70228-31F1-158B-BECD-FBB49DEB1198}"/>
          </ac:spMkLst>
        </pc:spChg>
        <pc:spChg chg="add mod">
          <ac:chgData name="범수 김" userId="863329ffd88cf9fc" providerId="LiveId" clId="{DFD941B1-2E23-44B7-99A6-A5765882C985}" dt="2024-02-12T00:38:43.500" v="13636" actId="20577"/>
          <ac:spMkLst>
            <pc:docMk/>
            <pc:sldMk cId="3602191274" sldId="499"/>
            <ac:spMk id="3" creationId="{B90738AB-BB6E-1B75-B8DA-E19DFE8873A9}"/>
          </ac:spMkLst>
        </pc:spChg>
        <pc:spChg chg="add mod">
          <ac:chgData name="범수 김" userId="863329ffd88cf9fc" providerId="LiveId" clId="{DFD941B1-2E23-44B7-99A6-A5765882C985}" dt="2024-02-12T00:38:33.355" v="13617" actId="1076"/>
          <ac:spMkLst>
            <pc:docMk/>
            <pc:sldMk cId="3602191274" sldId="499"/>
            <ac:spMk id="4" creationId="{E8D27B2E-8C5E-6A54-10CA-208F93855C21}"/>
          </ac:spMkLst>
        </pc:spChg>
        <pc:spChg chg="mod">
          <ac:chgData name="범수 김" userId="863329ffd88cf9fc" providerId="LiveId" clId="{DFD941B1-2E23-44B7-99A6-A5765882C985}" dt="2024-02-12T00:35:46.198" v="13088" actId="1076"/>
          <ac:spMkLst>
            <pc:docMk/>
            <pc:sldMk cId="3602191274" sldId="499"/>
            <ac:spMk id="5" creationId="{DA5A3AD7-F681-766C-51AE-6CBAD39BC294}"/>
          </ac:spMkLst>
        </pc:spChg>
        <pc:spChg chg="add mod">
          <ac:chgData name="범수 김" userId="863329ffd88cf9fc" providerId="LiveId" clId="{DFD941B1-2E23-44B7-99A6-A5765882C985}" dt="2024-02-12T00:38:33.355" v="13617" actId="1076"/>
          <ac:spMkLst>
            <pc:docMk/>
            <pc:sldMk cId="3602191274" sldId="499"/>
            <ac:spMk id="6" creationId="{1B8FE030-47D1-56AD-1423-ED51E24FBC8E}"/>
          </ac:spMkLst>
        </pc:spChg>
        <pc:spChg chg="add mod">
          <ac:chgData name="범수 김" userId="863329ffd88cf9fc" providerId="LiveId" clId="{DFD941B1-2E23-44B7-99A6-A5765882C985}" dt="2024-02-12T00:38:33.355" v="13617" actId="1076"/>
          <ac:spMkLst>
            <pc:docMk/>
            <pc:sldMk cId="3602191274" sldId="499"/>
            <ac:spMk id="8" creationId="{DE81A595-6601-9481-6374-3B6383FD39B7}"/>
          </ac:spMkLst>
        </pc:spChg>
        <pc:grpChg chg="add mod">
          <ac:chgData name="범수 김" userId="863329ffd88cf9fc" providerId="LiveId" clId="{DFD941B1-2E23-44B7-99A6-A5765882C985}" dt="2024-02-12T00:38:33.355" v="13617" actId="1076"/>
          <ac:grpSpMkLst>
            <pc:docMk/>
            <pc:sldMk cId="3602191274" sldId="499"/>
            <ac:grpSpMk id="7" creationId="{86E7F2E9-EDD6-D4B4-9E69-FF825F44EC11}"/>
          </ac:grpSpMkLst>
        </pc:grpChg>
        <pc:grpChg chg="add mod">
          <ac:chgData name="범수 김" userId="863329ffd88cf9fc" providerId="LiveId" clId="{DFD941B1-2E23-44B7-99A6-A5765882C985}" dt="2024-02-12T00:38:33.355" v="13617" actId="1076"/>
          <ac:grpSpMkLst>
            <pc:docMk/>
            <pc:sldMk cId="3602191274" sldId="499"/>
            <ac:grpSpMk id="9" creationId="{94AB1429-01F7-E812-FCB4-47F9614B6499}"/>
          </ac:grpSpMkLst>
        </pc:grpChg>
      </pc:sldChg>
      <pc:sldChg chg="modSp add mod">
        <pc:chgData name="범수 김" userId="863329ffd88cf9fc" providerId="LiveId" clId="{DFD941B1-2E23-44B7-99A6-A5765882C985}" dt="2024-02-12T00:39:50.338" v="13686" actId="20577"/>
        <pc:sldMkLst>
          <pc:docMk/>
          <pc:sldMk cId="4032165342" sldId="500"/>
        </pc:sldMkLst>
        <pc:spChg chg="mod">
          <ac:chgData name="범수 김" userId="863329ffd88cf9fc" providerId="LiveId" clId="{DFD941B1-2E23-44B7-99A6-A5765882C985}" dt="2024-02-12T00:39:50.338" v="13686" actId="20577"/>
          <ac:spMkLst>
            <pc:docMk/>
            <pc:sldMk cId="4032165342" sldId="500"/>
            <ac:spMk id="5" creationId="{A1EDBAE4-071F-DE8D-C469-B305E56BF40A}"/>
          </ac:spMkLst>
        </pc:spChg>
      </pc:sldChg>
      <pc:sldChg chg="addSp modSp add mod">
        <pc:chgData name="범수 김" userId="863329ffd88cf9fc" providerId="LiveId" clId="{DFD941B1-2E23-44B7-99A6-A5765882C985}" dt="2024-02-12T00:42:40.264" v="14382" actId="20577"/>
        <pc:sldMkLst>
          <pc:docMk/>
          <pc:sldMk cId="3135147600" sldId="501"/>
        </pc:sldMkLst>
        <pc:spChg chg="add mod">
          <ac:chgData name="범수 김" userId="863329ffd88cf9fc" providerId="LiveId" clId="{DFD941B1-2E23-44B7-99A6-A5765882C985}" dt="2024-02-12T00:40:51.181" v="13831" actId="208"/>
          <ac:spMkLst>
            <pc:docMk/>
            <pc:sldMk cId="3135147600" sldId="501"/>
            <ac:spMk id="2" creationId="{07BF702B-F852-93C8-01B5-9A329046074A}"/>
          </ac:spMkLst>
        </pc:spChg>
        <pc:spChg chg="add mod">
          <ac:chgData name="범수 김" userId="863329ffd88cf9fc" providerId="LiveId" clId="{DFD941B1-2E23-44B7-99A6-A5765882C985}" dt="2024-02-12T00:41:03.341" v="13835" actId="164"/>
          <ac:spMkLst>
            <pc:docMk/>
            <pc:sldMk cId="3135147600" sldId="501"/>
            <ac:spMk id="3" creationId="{1AD45FEF-69D1-E5A0-C6CB-5F1FECAEC897}"/>
          </ac:spMkLst>
        </pc:spChg>
        <pc:spChg chg="add mod">
          <ac:chgData name="범수 김" userId="863329ffd88cf9fc" providerId="LiveId" clId="{DFD941B1-2E23-44B7-99A6-A5765882C985}" dt="2024-02-12T00:41:03.341" v="13835" actId="164"/>
          <ac:spMkLst>
            <pc:docMk/>
            <pc:sldMk cId="3135147600" sldId="501"/>
            <ac:spMk id="4" creationId="{3AE5FF00-24AC-6FDF-7DB0-87E3A4CC696D}"/>
          </ac:spMkLst>
        </pc:spChg>
        <pc:spChg chg="mod">
          <ac:chgData name="범수 김" userId="863329ffd88cf9fc" providerId="LiveId" clId="{DFD941B1-2E23-44B7-99A6-A5765882C985}" dt="2024-02-12T00:39:57.506" v="13694" actId="1076"/>
          <ac:spMkLst>
            <pc:docMk/>
            <pc:sldMk cId="3135147600" sldId="501"/>
            <ac:spMk id="5" creationId="{9CBBB7B9-87C6-CDC4-01BA-47A04BE804C9}"/>
          </ac:spMkLst>
        </pc:spChg>
        <pc:spChg chg="add mod">
          <ac:chgData name="범수 김" userId="863329ffd88cf9fc" providerId="LiveId" clId="{DFD941B1-2E23-44B7-99A6-A5765882C985}" dt="2024-02-12T00:42:40.264" v="14382" actId="20577"/>
          <ac:spMkLst>
            <pc:docMk/>
            <pc:sldMk cId="3135147600" sldId="501"/>
            <ac:spMk id="7" creationId="{2146402D-5D2D-7533-2AA2-CB2D25B2ECF3}"/>
          </ac:spMkLst>
        </pc:spChg>
        <pc:grpChg chg="add mod">
          <ac:chgData name="범수 김" userId="863329ffd88cf9fc" providerId="LiveId" clId="{DFD941B1-2E23-44B7-99A6-A5765882C985}" dt="2024-02-12T00:41:03.341" v="13835" actId="164"/>
          <ac:grpSpMkLst>
            <pc:docMk/>
            <pc:sldMk cId="3135147600" sldId="501"/>
            <ac:grpSpMk id="6" creationId="{8D5C1691-8C04-76B5-962D-4A0F915367EB}"/>
          </ac:grpSpMkLst>
        </pc:grpChg>
      </pc:sldChg>
      <pc:sldChg chg="modSp add mod">
        <pc:chgData name="범수 김" userId="863329ffd88cf9fc" providerId="LiveId" clId="{DFD941B1-2E23-44B7-99A6-A5765882C985}" dt="2024-02-12T00:45:47.101" v="14473" actId="20577"/>
        <pc:sldMkLst>
          <pc:docMk/>
          <pc:sldMk cId="24230923" sldId="502"/>
        </pc:sldMkLst>
        <pc:spChg chg="mod">
          <ac:chgData name="범수 김" userId="863329ffd88cf9fc" providerId="LiveId" clId="{DFD941B1-2E23-44B7-99A6-A5765882C985}" dt="2024-02-12T00:45:47.101" v="14473" actId="20577"/>
          <ac:spMkLst>
            <pc:docMk/>
            <pc:sldMk cId="24230923" sldId="502"/>
            <ac:spMk id="5" creationId="{B0F4CC16-DCED-CEE2-AC0E-6BC28D54CBC4}"/>
          </ac:spMkLst>
        </pc:spChg>
      </pc:sldChg>
      <pc:sldChg chg="addSp modSp add mod">
        <pc:chgData name="범수 김" userId="863329ffd88cf9fc" providerId="LiveId" clId="{DFD941B1-2E23-44B7-99A6-A5765882C985}" dt="2024-02-12T00:48:49.307" v="14851" actId="164"/>
        <pc:sldMkLst>
          <pc:docMk/>
          <pc:sldMk cId="2732794781" sldId="503"/>
        </pc:sldMkLst>
        <pc:spChg chg="add mod">
          <ac:chgData name="범수 김" userId="863329ffd88cf9fc" providerId="LiveId" clId="{DFD941B1-2E23-44B7-99A6-A5765882C985}" dt="2024-02-12T00:48:16.900" v="14839" actId="208"/>
          <ac:spMkLst>
            <pc:docMk/>
            <pc:sldMk cId="2732794781" sldId="503"/>
            <ac:spMk id="2" creationId="{457B5E23-037F-F47C-A0FB-A6AFEECE4BDA}"/>
          </ac:spMkLst>
        </pc:spChg>
        <pc:spChg chg="mod">
          <ac:chgData name="범수 김" userId="863329ffd88cf9fc" providerId="LiveId" clId="{DFD941B1-2E23-44B7-99A6-A5765882C985}" dt="2024-02-12T00:45:53.543" v="14481" actId="1076"/>
          <ac:spMkLst>
            <pc:docMk/>
            <pc:sldMk cId="2732794781" sldId="503"/>
            <ac:spMk id="5" creationId="{9CE4CF5B-9B29-9EDA-D758-73C46D830D1B}"/>
          </ac:spMkLst>
        </pc:spChg>
        <pc:spChg chg="add mod">
          <ac:chgData name="범수 김" userId="863329ffd88cf9fc" providerId="LiveId" clId="{DFD941B1-2E23-44B7-99A6-A5765882C985}" dt="2024-02-12T00:48:20.683" v="14842" actId="164"/>
          <ac:spMkLst>
            <pc:docMk/>
            <pc:sldMk cId="2732794781" sldId="503"/>
            <ac:spMk id="6" creationId="{2469DD98-03F6-1F04-59F3-793CBD155668}"/>
          </ac:spMkLst>
        </pc:spChg>
        <pc:spChg chg="add mod">
          <ac:chgData name="범수 김" userId="863329ffd88cf9fc" providerId="LiveId" clId="{DFD941B1-2E23-44B7-99A6-A5765882C985}" dt="2024-02-12T00:48:49.307" v="14851" actId="164"/>
          <ac:spMkLst>
            <pc:docMk/>
            <pc:sldMk cId="2732794781" sldId="503"/>
            <ac:spMk id="10" creationId="{CB50F06B-9F87-4D5D-B89F-001132E4ED79}"/>
          </ac:spMkLst>
        </pc:spChg>
        <pc:grpChg chg="add mod">
          <ac:chgData name="범수 김" userId="863329ffd88cf9fc" providerId="LiveId" clId="{DFD941B1-2E23-44B7-99A6-A5765882C985}" dt="2024-02-12T00:48:49.307" v="14851" actId="164"/>
          <ac:grpSpMkLst>
            <pc:docMk/>
            <pc:sldMk cId="2732794781" sldId="503"/>
            <ac:grpSpMk id="7" creationId="{BA6B21B9-5326-8836-90B0-3C267F839D23}"/>
          </ac:grpSpMkLst>
        </pc:grpChg>
        <pc:grpChg chg="add mod">
          <ac:chgData name="범수 김" userId="863329ffd88cf9fc" providerId="LiveId" clId="{DFD941B1-2E23-44B7-99A6-A5765882C985}" dt="2024-02-12T00:48:49.307" v="14851" actId="164"/>
          <ac:grpSpMkLst>
            <pc:docMk/>
            <pc:sldMk cId="2732794781" sldId="503"/>
            <ac:grpSpMk id="11" creationId="{50B5700C-8554-2978-180C-7C22F2DDA90F}"/>
          </ac:grpSpMkLst>
        </pc:grpChg>
        <pc:picChg chg="add mod">
          <ac:chgData name="범수 김" userId="863329ffd88cf9fc" providerId="LiveId" clId="{DFD941B1-2E23-44B7-99A6-A5765882C985}" dt="2024-02-12T00:48:20.683" v="14842" actId="164"/>
          <ac:picMkLst>
            <pc:docMk/>
            <pc:sldMk cId="2732794781" sldId="503"/>
            <ac:picMk id="4" creationId="{5B9FA5CC-4579-087B-1765-60AF17F20DE3}"/>
          </ac:picMkLst>
        </pc:picChg>
        <pc:picChg chg="add mod">
          <ac:chgData name="범수 김" userId="863329ffd88cf9fc" providerId="LiveId" clId="{DFD941B1-2E23-44B7-99A6-A5765882C985}" dt="2024-02-12T00:48:49.307" v="14851" actId="164"/>
          <ac:picMkLst>
            <pc:docMk/>
            <pc:sldMk cId="2732794781" sldId="503"/>
            <ac:picMk id="9" creationId="{16681F24-0F87-896E-4822-3CFAC6671F4A}"/>
          </ac:picMkLst>
        </pc:picChg>
      </pc:sldChg>
      <pc:sldChg chg="modSp add mod">
        <pc:chgData name="범수 김" userId="863329ffd88cf9fc" providerId="LiveId" clId="{DFD941B1-2E23-44B7-99A6-A5765882C985}" dt="2024-02-12T08:45:08.043" v="14938" actId="20577"/>
        <pc:sldMkLst>
          <pc:docMk/>
          <pc:sldMk cId="1008009513" sldId="504"/>
        </pc:sldMkLst>
        <pc:spChg chg="mod">
          <ac:chgData name="범수 김" userId="863329ffd88cf9fc" providerId="LiveId" clId="{DFD941B1-2E23-44B7-99A6-A5765882C985}" dt="2024-02-12T08:45:08.043" v="14938" actId="20577"/>
          <ac:spMkLst>
            <pc:docMk/>
            <pc:sldMk cId="1008009513" sldId="504"/>
            <ac:spMk id="5" creationId="{A9BC4ED3-6C42-0009-5EF0-090DE540F972}"/>
          </ac:spMkLst>
        </pc:spChg>
      </pc:sldChg>
      <pc:sldChg chg="addSp modSp add mod">
        <pc:chgData name="범수 김" userId="863329ffd88cf9fc" providerId="LiveId" clId="{DFD941B1-2E23-44B7-99A6-A5765882C985}" dt="2024-02-12T08:45:44.155" v="15025" actId="1076"/>
        <pc:sldMkLst>
          <pc:docMk/>
          <pc:sldMk cId="174489203" sldId="505"/>
        </pc:sldMkLst>
        <pc:spChg chg="add mod">
          <ac:chgData name="범수 김" userId="863329ffd88cf9fc" providerId="LiveId" clId="{DFD941B1-2E23-44B7-99A6-A5765882C985}" dt="2024-02-12T08:45:36.110" v="15021" actId="208"/>
          <ac:spMkLst>
            <pc:docMk/>
            <pc:sldMk cId="174489203" sldId="505"/>
            <ac:spMk id="2" creationId="{1E834AED-D6D1-82B0-635F-1BFB1508BE5F}"/>
          </ac:spMkLst>
        </pc:spChg>
        <pc:spChg chg="add mod">
          <ac:chgData name="범수 김" userId="863329ffd88cf9fc" providerId="LiveId" clId="{DFD941B1-2E23-44B7-99A6-A5765882C985}" dt="2024-02-12T08:45:44.155" v="15025" actId="1076"/>
          <ac:spMkLst>
            <pc:docMk/>
            <pc:sldMk cId="174489203" sldId="505"/>
            <ac:spMk id="3" creationId="{E06A5AC2-06B4-8F07-845C-049B87FE65A0}"/>
          </ac:spMkLst>
        </pc:spChg>
        <pc:spChg chg="mod">
          <ac:chgData name="범수 김" userId="863329ffd88cf9fc" providerId="LiveId" clId="{DFD941B1-2E23-44B7-99A6-A5765882C985}" dt="2024-02-12T08:45:14.733" v="14946" actId="1076"/>
          <ac:spMkLst>
            <pc:docMk/>
            <pc:sldMk cId="174489203" sldId="505"/>
            <ac:spMk id="5" creationId="{5056B8DA-F8F0-4010-5333-341FEE68E3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hM1bQ76Tv0&amp;list=PLV9zd3otBRt5ANIjawvd-el3QU594wyx7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65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</a:t>
            </a:r>
            <a:r>
              <a:rPr lang="en-US" altLang="ko-KR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Boot_Mybatis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142" y="157681"/>
            <a:ext cx="366658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AE953-DB78-BE4B-7794-B086F8FF0B34}"/>
              </a:ext>
            </a:extLst>
          </p:cNvPr>
          <p:cNvSpPr txBox="1"/>
          <p:nvPr/>
        </p:nvSpPr>
        <p:spPr>
          <a:xfrm>
            <a:off x="132142" y="982559"/>
            <a:ext cx="7781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를 </a:t>
            </a:r>
            <a:r>
              <a:rPr lang="en-US" altLang="ko-KR" dirty="0"/>
              <a:t>soft delete </a:t>
            </a:r>
            <a:r>
              <a:rPr lang="ko-KR" altLang="en-US" dirty="0"/>
              <a:t>진행합니다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application.yml</a:t>
            </a:r>
            <a:r>
              <a:rPr lang="ko-KR" altLang="en-US" dirty="0"/>
              <a:t>파일을 생성합니다</a:t>
            </a:r>
            <a:r>
              <a:rPr lang="en-US" altLang="ko-KR" dirty="0"/>
              <a:t>. (</a:t>
            </a:r>
            <a:r>
              <a:rPr lang="ko-KR" altLang="en-US" dirty="0" err="1"/>
              <a:t>얌</a:t>
            </a:r>
            <a:r>
              <a:rPr lang="ko-KR" altLang="en-US" dirty="0"/>
              <a:t> 파일이라고 주로 이야기 합니다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생성한 파일에 소스코드를 삽입합니다</a:t>
            </a:r>
            <a:r>
              <a:rPr lang="en-US" altLang="ko-KR" dirty="0"/>
              <a:t>. (</a:t>
            </a:r>
            <a:r>
              <a:rPr lang="ko-KR" altLang="en-US" dirty="0"/>
              <a:t>띄어쓰기 중요합니다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EA6641-4D51-BB94-5BAB-3980F672CCCF}"/>
              </a:ext>
            </a:extLst>
          </p:cNvPr>
          <p:cNvGrpSpPr/>
          <p:nvPr/>
        </p:nvGrpSpPr>
        <p:grpSpPr>
          <a:xfrm>
            <a:off x="378381" y="2469391"/>
            <a:ext cx="8860842" cy="3829247"/>
            <a:chOff x="378381" y="2469391"/>
            <a:chExt cx="8860842" cy="3829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F0BFF2-B3A2-063F-995D-5238573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81" y="2577347"/>
              <a:ext cx="3930852" cy="3721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C2158-EF7F-B819-FA4C-5EFAABB2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407" y="2469391"/>
              <a:ext cx="3206915" cy="382924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961D1C2D-E697-1FF1-6A05-37EF622E81EF}"/>
                </a:ext>
              </a:extLst>
            </p:cNvPr>
            <p:cNvSpPr/>
            <p:nvPr/>
          </p:nvSpPr>
          <p:spPr>
            <a:xfrm>
              <a:off x="4580513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F8712F5-CE23-F35A-8AB5-13487ED154DC}"/>
                </a:ext>
              </a:extLst>
            </p:cNvPr>
            <p:cNvSpPr/>
            <p:nvPr/>
          </p:nvSpPr>
          <p:spPr>
            <a:xfrm>
              <a:off x="8742609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7FEB6A-E946-AFC2-E404-3FA560C060C5}"/>
              </a:ext>
            </a:extLst>
          </p:cNvPr>
          <p:cNvSpPr/>
          <p:nvPr/>
        </p:nvSpPr>
        <p:spPr>
          <a:xfrm>
            <a:off x="1292774" y="5778007"/>
            <a:ext cx="1663260" cy="2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9817E85-09C4-325D-DC05-5C18DC016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510" y="4014682"/>
            <a:ext cx="1020266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8081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9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64937" y="2767281"/>
            <a:ext cx="566212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</p:spTree>
    <p:extLst>
      <p:ext uri="{BB962C8B-B14F-4D97-AF65-F5344CB8AC3E}">
        <p14:creationId xmlns:p14="http://schemas.microsoft.com/office/powerpoint/2010/main" val="31397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6241FD-EAB8-79E6-728C-8320177B0D85}"/>
              </a:ext>
            </a:extLst>
          </p:cNvPr>
          <p:cNvGrpSpPr/>
          <p:nvPr/>
        </p:nvGrpSpPr>
        <p:grpSpPr>
          <a:xfrm>
            <a:off x="137978" y="976680"/>
            <a:ext cx="10770154" cy="3251367"/>
            <a:chOff x="137978" y="976680"/>
            <a:chExt cx="10770154" cy="3251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76EBAF-C438-5B01-99BE-9D79DDDC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78" y="976680"/>
              <a:ext cx="10770154" cy="3251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DA1F4E9-2C5C-95DB-6050-097E277550AD}"/>
                </a:ext>
              </a:extLst>
            </p:cNvPr>
            <p:cNvSpPr/>
            <p:nvPr/>
          </p:nvSpPr>
          <p:spPr>
            <a:xfrm>
              <a:off x="5115912" y="1332131"/>
              <a:ext cx="283778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CA9EBE-5C5F-6AA0-B254-E24CDAD4FB76}"/>
                </a:ext>
              </a:extLst>
            </p:cNvPr>
            <p:cNvSpPr/>
            <p:nvPr/>
          </p:nvSpPr>
          <p:spPr>
            <a:xfrm>
              <a:off x="5499406" y="1477989"/>
              <a:ext cx="1292905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5A8D10-4BCD-D384-FDB0-45AFB0226B1C}"/>
                </a:ext>
              </a:extLst>
            </p:cNvPr>
            <p:cNvSpPr/>
            <p:nvPr/>
          </p:nvSpPr>
          <p:spPr>
            <a:xfrm>
              <a:off x="8103345" y="3049286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29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C5BB92-CDBD-D87F-6C29-46DE288A434B}"/>
              </a:ext>
            </a:extLst>
          </p:cNvPr>
          <p:cNvGrpSpPr/>
          <p:nvPr/>
        </p:nvGrpSpPr>
        <p:grpSpPr>
          <a:xfrm>
            <a:off x="137978" y="907161"/>
            <a:ext cx="9288035" cy="4038508"/>
            <a:chOff x="226455" y="1096346"/>
            <a:chExt cx="11055918" cy="48071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972E42-0C47-F739-7266-3B200D337CBE}"/>
                </a:ext>
              </a:extLst>
            </p:cNvPr>
            <p:cNvGrpSpPr/>
            <p:nvPr/>
          </p:nvGrpSpPr>
          <p:grpSpPr>
            <a:xfrm>
              <a:off x="226455" y="1096346"/>
              <a:ext cx="11055918" cy="4807197"/>
              <a:chOff x="226455" y="1096346"/>
              <a:chExt cx="11055918" cy="48071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D122F6-5BB0-9F1C-47D2-F8E846F29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455" y="1096346"/>
                <a:ext cx="11055918" cy="480719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CA9EBE-5C5F-6AA0-B254-E24CDAD4FB76}"/>
                  </a:ext>
                </a:extLst>
              </p:cNvPr>
              <p:cNvSpPr/>
              <p:nvPr/>
            </p:nvSpPr>
            <p:spPr>
              <a:xfrm>
                <a:off x="814483" y="3283141"/>
                <a:ext cx="2638165" cy="16435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B73DF8-76C1-CFBE-E436-EADFDA3BA4D0}"/>
                </a:ext>
              </a:extLst>
            </p:cNvPr>
            <p:cNvSpPr/>
            <p:nvPr/>
          </p:nvSpPr>
          <p:spPr>
            <a:xfrm>
              <a:off x="8261001" y="3175409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BD0390-59EF-604E-E479-03D58DCB838F}"/>
              </a:ext>
            </a:extLst>
          </p:cNvPr>
          <p:cNvSpPr txBox="1"/>
          <p:nvPr/>
        </p:nvSpPr>
        <p:spPr>
          <a:xfrm>
            <a:off x="137978" y="5186856"/>
            <a:ext cx="23695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구조가 변경된 모습</a:t>
            </a:r>
          </a:p>
        </p:txBody>
      </p:sp>
    </p:spTree>
    <p:extLst>
      <p:ext uri="{BB962C8B-B14F-4D97-AF65-F5344CB8AC3E}">
        <p14:creationId xmlns:p14="http://schemas.microsoft.com/office/powerpoint/2010/main" val="34019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11389" y="2767281"/>
            <a:ext cx="81692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생성하자마자 실행 했는데 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</p:spTree>
    <p:extLst>
      <p:ext uri="{BB962C8B-B14F-4D97-AF65-F5344CB8AC3E}">
        <p14:creationId xmlns:p14="http://schemas.microsoft.com/office/powerpoint/2010/main" val="28899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1148731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상황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실행시켰더니 아래 에러가 나오며 실행이 안됨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 해석 </a:t>
            </a:r>
            <a:r>
              <a:rPr lang="en-US" altLang="ko-KR" dirty="0"/>
              <a:t>(</a:t>
            </a:r>
            <a:r>
              <a:rPr lang="en-US" altLang="ko-KR" dirty="0" err="1"/>
              <a:t>DataSource</a:t>
            </a:r>
            <a:r>
              <a:rPr lang="ko-KR" altLang="en-US" dirty="0"/>
              <a:t>문제라고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SpringBoot</a:t>
            </a:r>
            <a:r>
              <a:rPr lang="ko-KR" altLang="en-US" dirty="0"/>
              <a:t>는 실행하게 되면 자동으로 </a:t>
            </a:r>
            <a:r>
              <a:rPr lang="en-US" altLang="ko-KR" dirty="0"/>
              <a:t>DB</a:t>
            </a:r>
            <a:r>
              <a:rPr lang="ko-KR" altLang="en-US" dirty="0"/>
              <a:t>정보를 요구함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를 사용하지 않는다면 </a:t>
            </a:r>
            <a:r>
              <a:rPr lang="en-US" altLang="ko-KR" dirty="0" err="1"/>
              <a:t>application.yml</a:t>
            </a:r>
            <a:r>
              <a:rPr lang="ko-KR" altLang="en-US" dirty="0"/>
              <a:t> 혹은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 내부에 </a:t>
            </a:r>
            <a:r>
              <a:rPr lang="en-US" altLang="ko-KR" dirty="0"/>
              <a:t>DB </a:t>
            </a:r>
            <a:r>
              <a:rPr lang="ko-KR" altLang="en-US" dirty="0"/>
              <a:t>정보를 명시하지 않음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 </a:t>
            </a:r>
            <a:r>
              <a:rPr lang="en-US" altLang="ko-KR" dirty="0" err="1"/>
              <a:t>SpringBoot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정보를 찾기 위해 위 파일들을 뒤지는데 </a:t>
            </a:r>
            <a:r>
              <a:rPr lang="en-US" altLang="ko-KR" dirty="0"/>
              <a:t>DB</a:t>
            </a:r>
            <a:r>
              <a:rPr lang="ko-KR" altLang="en-US" dirty="0"/>
              <a:t>정보가 없으니 에러 발생함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E745D-EDA7-9C44-4E76-79C2A8DC2D21}"/>
              </a:ext>
            </a:extLst>
          </p:cNvPr>
          <p:cNvSpPr txBox="1"/>
          <p:nvPr/>
        </p:nvSpPr>
        <p:spPr>
          <a:xfrm>
            <a:off x="230698" y="4351310"/>
            <a:ext cx="93331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5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7927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Application.java</a:t>
            </a:r>
            <a:r>
              <a:rPr lang="ko-KR" altLang="en-US" dirty="0"/>
              <a:t>파일의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lang="ko-KR" altLang="en-US" dirty="0"/>
              <a:t>변경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(exclude={DataSourceAutoConfiguration.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Arial Unicode MS"/>
              </a:rPr>
              <a:t>이후 실행하면 문제없이 실행됩니다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8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46265" y="2767281"/>
            <a:ext cx="1009949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1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2965" y="175820"/>
            <a:ext cx="464787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64A1A-BAEE-F52C-54D1-ECFC4CA23C5F}"/>
              </a:ext>
            </a:extLst>
          </p:cNvPr>
          <p:cNvSpPr txBox="1"/>
          <p:nvPr/>
        </p:nvSpPr>
        <p:spPr>
          <a:xfrm>
            <a:off x="202965" y="1268361"/>
            <a:ext cx="97154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변수 이름을 의미합니다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 name=“</a:t>
            </a:r>
            <a:r>
              <a:rPr lang="en-US" altLang="ko-KR" dirty="0" err="1"/>
              <a:t>aaa</a:t>
            </a:r>
            <a:r>
              <a:rPr lang="en-US" altLang="ko-KR" dirty="0"/>
              <a:t>”&gt; </a:t>
            </a:r>
            <a:r>
              <a:rPr lang="ko-KR" altLang="en-US" dirty="0"/>
              <a:t>라는 </a:t>
            </a:r>
            <a:r>
              <a:rPr lang="en-US" altLang="ko-KR" dirty="0"/>
              <a:t>input</a:t>
            </a:r>
            <a:r>
              <a:rPr lang="ko-KR" altLang="en-US" dirty="0"/>
              <a:t>태그에 값을 넣으면 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aaa</a:t>
            </a:r>
            <a:r>
              <a:rPr lang="ko-KR" altLang="en-US" dirty="0"/>
              <a:t>변수를 호출함으로써 </a:t>
            </a:r>
            <a:r>
              <a:rPr lang="en-US" altLang="ko-KR" dirty="0" err="1"/>
              <a:t>aaa</a:t>
            </a:r>
            <a:r>
              <a:rPr lang="ko-KR" altLang="en-US" dirty="0"/>
              <a:t>변수 내부에 있는 값을 확인할 수 있어요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5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63193" y="2767281"/>
            <a:ext cx="32656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</p:spTree>
    <p:extLst>
      <p:ext uri="{BB962C8B-B14F-4D97-AF65-F5344CB8AC3E}">
        <p14:creationId xmlns:p14="http://schemas.microsoft.com/office/powerpoint/2010/main" val="381535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68" y="185652"/>
            <a:ext cx="156966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10649-42B0-DE61-0805-BC809E600B2F}"/>
              </a:ext>
            </a:extLst>
          </p:cNvPr>
          <p:cNvSpPr txBox="1"/>
          <p:nvPr/>
        </p:nvSpPr>
        <p:spPr>
          <a:xfrm>
            <a:off x="247568" y="1209368"/>
            <a:ext cx="102294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메서드가 </a:t>
            </a:r>
            <a:r>
              <a:rPr lang="ko-KR" altLang="en-US" dirty="0" err="1"/>
              <a:t>다른겁니다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예를들어</a:t>
            </a:r>
            <a:r>
              <a:rPr lang="en-US" altLang="ko-KR" dirty="0"/>
              <a:t>, Get </a:t>
            </a:r>
            <a:r>
              <a:rPr lang="ko-KR" altLang="en-US" dirty="0"/>
              <a:t>메서드를 보냈는데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PostMapping</a:t>
            </a:r>
            <a:r>
              <a:rPr lang="ko-KR" altLang="en-US" dirty="0"/>
              <a:t>일 경우 </a:t>
            </a:r>
            <a:r>
              <a:rPr lang="en-US" altLang="ko-KR" dirty="0"/>
              <a:t>405</a:t>
            </a: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D774E-29F1-6E84-AC60-35581AAA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8" y="2914607"/>
            <a:ext cx="6140766" cy="1638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962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5834" y="2767281"/>
            <a:ext cx="60003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54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251" y="224981"/>
            <a:ext cx="279916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80E1DC-63B9-4451-A2AA-71EB2E506ECA}"/>
              </a:ext>
            </a:extLst>
          </p:cNvPr>
          <p:cNvGrpSpPr/>
          <p:nvPr/>
        </p:nvGrpSpPr>
        <p:grpSpPr>
          <a:xfrm>
            <a:off x="252251" y="2884007"/>
            <a:ext cx="6676103" cy="755689"/>
            <a:chOff x="95929" y="2048265"/>
            <a:chExt cx="6676103" cy="7556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CAFFFF-08D9-BFF3-DFDE-384DC05A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29" y="2048265"/>
              <a:ext cx="1479626" cy="755689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15D8A26E-115B-D197-E5F1-77620B5B6959}"/>
                </a:ext>
              </a:extLst>
            </p:cNvPr>
            <p:cNvSpPr/>
            <p:nvPr/>
          </p:nvSpPr>
          <p:spPr>
            <a:xfrm>
              <a:off x="1838632" y="2165554"/>
              <a:ext cx="599768" cy="5211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52CE7F9B-3B02-B483-4C10-5A829263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471" y="2287609"/>
              <a:ext cx="4011561" cy="27699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1200" b="0" i="1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MemberController.save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B71E41-3736-B7A5-B101-F851A344BD98}"/>
              </a:ext>
            </a:extLst>
          </p:cNvPr>
          <p:cNvSpPr txBox="1"/>
          <p:nvPr/>
        </p:nvSpPr>
        <p:spPr>
          <a:xfrm>
            <a:off x="252251" y="1249897"/>
            <a:ext cx="105737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soutm</a:t>
            </a:r>
            <a:r>
              <a:rPr lang="ko-KR" altLang="en-US" dirty="0"/>
              <a:t>을 누르고 </a:t>
            </a:r>
            <a:r>
              <a:rPr lang="en-US" altLang="ko-KR" dirty="0"/>
              <a:t>tab</a:t>
            </a:r>
            <a:r>
              <a:rPr lang="ko-KR" altLang="en-US" dirty="0"/>
              <a:t>을 누르면</a:t>
            </a:r>
            <a:r>
              <a:rPr lang="en-US" altLang="ko-KR" dirty="0"/>
              <a:t>, </a:t>
            </a:r>
            <a:r>
              <a:rPr lang="ko-KR" altLang="en-US" dirty="0"/>
              <a:t>현재 메서드의 위치 </a:t>
            </a:r>
            <a:r>
              <a:rPr lang="en-US" altLang="ko-KR" dirty="0"/>
              <a:t>+ </a:t>
            </a:r>
            <a:r>
              <a:rPr lang="ko-KR" altLang="en-US" dirty="0"/>
              <a:t>이름 </a:t>
            </a:r>
            <a:r>
              <a:rPr lang="en-US" altLang="ko-KR" dirty="0"/>
              <a:t>+ </a:t>
            </a:r>
            <a:r>
              <a:rPr lang="en-US" altLang="ko-KR" dirty="0" err="1"/>
              <a:t>sout</a:t>
            </a:r>
            <a:r>
              <a:rPr lang="en-US" altLang="ko-KR" dirty="0"/>
              <a:t> </a:t>
            </a:r>
            <a:r>
              <a:rPr lang="ko-KR" altLang="en-US" dirty="0"/>
              <a:t>이 합쳐진 문구가 출력되게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내부의 </a:t>
            </a:r>
            <a:r>
              <a:rPr lang="en-US" altLang="ko-KR" dirty="0"/>
              <a:t>save </a:t>
            </a:r>
            <a:r>
              <a:rPr lang="ko-KR" altLang="en-US" dirty="0"/>
              <a:t>메서드 내부에서 </a:t>
            </a:r>
            <a:r>
              <a:rPr lang="en-US" altLang="ko-KR" dirty="0" err="1"/>
              <a:t>soutm</a:t>
            </a:r>
            <a:r>
              <a:rPr lang="en-US" altLang="ko-KR" dirty="0"/>
              <a:t> </a:t>
            </a:r>
            <a:r>
              <a:rPr lang="ko-KR" altLang="en-US" dirty="0"/>
              <a:t>명령어를 작성한 모습입니다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653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88" y="2767281"/>
            <a:ext cx="583525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6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126" y="234813"/>
            <a:ext cx="27254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B00AB2-6708-DE5F-3867-374BB61253A5}"/>
              </a:ext>
            </a:extLst>
          </p:cNvPr>
          <p:cNvGrpSpPr/>
          <p:nvPr/>
        </p:nvGrpSpPr>
        <p:grpSpPr>
          <a:xfrm>
            <a:off x="230126" y="3429000"/>
            <a:ext cx="7752080" cy="1832456"/>
            <a:chOff x="393665" y="3429000"/>
            <a:chExt cx="7752080" cy="18324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D1CA62-F481-75DB-4DC4-01014D33B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65" y="3429000"/>
              <a:ext cx="1346269" cy="812842"/>
            </a:xfrm>
            <a:prstGeom prst="rect">
              <a:avLst/>
            </a:prstGeom>
          </p:spPr>
        </p:pic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3273378-8BF4-A59A-01DB-0F0AFD3E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5" y="5030624"/>
              <a:ext cx="7752080" cy="230832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9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.println(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"memberEmail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memberEmail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memberPassword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memberPassword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memberName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memberName);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5420FF5-F58E-6DEF-BE41-A7AD35F497DA}"/>
                </a:ext>
              </a:extLst>
            </p:cNvPr>
            <p:cNvSpPr/>
            <p:nvPr/>
          </p:nvSpPr>
          <p:spPr>
            <a:xfrm>
              <a:off x="868679" y="4498606"/>
              <a:ext cx="396240" cy="36576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1AAA95-27AD-3495-A425-D6D817AB2BE2}"/>
              </a:ext>
            </a:extLst>
          </p:cNvPr>
          <p:cNvSpPr txBox="1"/>
          <p:nvPr/>
        </p:nvSpPr>
        <p:spPr>
          <a:xfrm>
            <a:off x="230126" y="1346760"/>
            <a:ext cx="8153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메서드의 매개변수를 </a:t>
            </a:r>
            <a:r>
              <a:rPr lang="en-US" altLang="ko-KR" dirty="0"/>
              <a:t>print</a:t>
            </a:r>
            <a:r>
              <a:rPr lang="ko-KR" altLang="en-US" dirty="0"/>
              <a:t>해주는 구문을 자동으로 작성해주는 단축키입니다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44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04570" y="2767281"/>
            <a:ext cx="77829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50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1025537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원래 이클립스에서는 </a:t>
            </a:r>
            <a:r>
              <a:rPr lang="en-US" altLang="ko-KR" dirty="0"/>
              <a:t>@RequestParam(“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lang="en-US" altLang="ko-KR" dirty="0"/>
              <a:t>”) String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ko-KR" altLang="en-US" dirty="0"/>
              <a:t>이라고 작성해도</a:t>
            </a:r>
            <a:br>
              <a:rPr lang="en-US" altLang="ko-KR" dirty="0"/>
            </a:br>
            <a:r>
              <a:rPr lang="ko-KR" altLang="en-US" dirty="0"/>
              <a:t>에러가 나지 않았다</a:t>
            </a:r>
            <a:r>
              <a:rPr lang="en-US" altLang="ko-KR" dirty="0"/>
              <a:t>. </a:t>
            </a:r>
            <a:r>
              <a:rPr lang="ko-KR" altLang="en-US" dirty="0"/>
              <a:t>그런데 인텔리제이에서는 </a:t>
            </a:r>
            <a:r>
              <a:rPr lang="en-US" altLang="ko-KR" dirty="0"/>
              <a:t>@RequerstParam</a:t>
            </a:r>
            <a:r>
              <a:rPr lang="ko-KR" altLang="en-US" dirty="0"/>
              <a:t>을 붙여주지 않으면 아래와 같은 </a:t>
            </a:r>
            <a:br>
              <a:rPr lang="en-US" altLang="ko-KR" dirty="0"/>
            </a:b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 내용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에 </a:t>
            </a:r>
            <a:r>
              <a:rPr lang="en-US" altLang="ko-KR" dirty="0"/>
              <a:t>–parameters</a:t>
            </a:r>
            <a:r>
              <a:rPr lang="ko-KR" altLang="en-US" dirty="0"/>
              <a:t>를 사용하여 정의하라고 하네요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8790-F725-8E3A-4564-A6E763563B2C}"/>
              </a:ext>
            </a:extLst>
          </p:cNvPr>
          <p:cNvSpPr txBox="1"/>
          <p:nvPr/>
        </p:nvSpPr>
        <p:spPr>
          <a:xfrm>
            <a:off x="190725" y="4372205"/>
            <a:ext cx="76809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java.lang.IllegalArgumentException</a:t>
            </a:r>
            <a:r>
              <a:rPr lang="ko-KR" altLang="en-US" dirty="0"/>
              <a:t>:</a:t>
            </a:r>
            <a:endParaRPr lang="en-US" altLang="ko-KR" dirty="0"/>
          </a:p>
          <a:p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argument</a:t>
            </a:r>
            <a:r>
              <a:rPr lang="ko-KR" altLang="en-US" dirty="0"/>
              <a:t> of </a:t>
            </a:r>
            <a:r>
              <a:rPr lang="ko-KR" altLang="en-US" dirty="0" err="1"/>
              <a:t>type</a:t>
            </a:r>
            <a:r>
              <a:rPr lang="ko-KR" altLang="en-US" dirty="0"/>
              <a:t> [</a:t>
            </a:r>
            <a:r>
              <a:rPr lang="ko-KR" altLang="en-US" dirty="0" err="1"/>
              <a:t>java.lang.String</a:t>
            </a:r>
            <a:r>
              <a:rPr lang="ko-KR" altLang="en-US" dirty="0"/>
              <a:t>]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, </a:t>
            </a:r>
            <a:endParaRPr lang="en-US" altLang="ko-KR" dirty="0"/>
          </a:p>
          <a:p>
            <a:r>
              <a:rPr lang="ko-KR" altLang="en-US" dirty="0"/>
              <a:t>and </a:t>
            </a:r>
            <a:r>
              <a:rPr lang="ko-KR" altLang="en-US" dirty="0" err="1"/>
              <a:t>parameter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available</a:t>
            </a:r>
            <a:r>
              <a:rPr lang="ko-KR" altLang="en-US" dirty="0"/>
              <a:t> </a:t>
            </a:r>
            <a:r>
              <a:rPr lang="ko-KR" altLang="en-US" dirty="0" err="1"/>
              <a:t>via</a:t>
            </a:r>
            <a:r>
              <a:rPr lang="ko-KR" altLang="en-US" dirty="0"/>
              <a:t> </a:t>
            </a:r>
            <a:r>
              <a:rPr lang="ko-KR" altLang="en-US" dirty="0" err="1"/>
              <a:t>reflection</a:t>
            </a:r>
            <a:r>
              <a:rPr lang="ko-KR" altLang="en-US" dirty="0"/>
              <a:t>.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Ensure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compiler</a:t>
            </a:r>
            <a:r>
              <a:rPr lang="ko-KR" altLang="en-US" dirty="0"/>
              <a:t> </a:t>
            </a:r>
            <a:r>
              <a:rPr lang="ko-KR" altLang="en-US" dirty="0" err="1"/>
              <a:t>uses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'-</a:t>
            </a:r>
            <a:r>
              <a:rPr lang="ko-KR" altLang="en-US" dirty="0" err="1"/>
              <a:t>parameters</a:t>
            </a:r>
            <a:r>
              <a:rPr lang="ko-KR" altLang="en-US" dirty="0"/>
              <a:t>' </a:t>
            </a:r>
            <a:r>
              <a:rPr lang="ko-KR" altLang="en-US" dirty="0" err="1"/>
              <a:t>flag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812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777648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@RequestParam</a:t>
            </a:r>
            <a:r>
              <a:rPr lang="ko-KR" altLang="en-US" dirty="0"/>
              <a:t>태그를 사용하던가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인텔리제이에서 </a:t>
            </a:r>
            <a:r>
              <a:rPr lang="ko-KR" altLang="en-US" dirty="0" err="1"/>
              <a:t>설정값을</a:t>
            </a:r>
            <a:r>
              <a:rPr lang="ko-KR" altLang="en-US" dirty="0"/>
              <a:t> 건드려 주면 해결된다고 합니다 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해결하는 방법은 다음 페이지에 설명해 </a:t>
            </a:r>
            <a:r>
              <a:rPr lang="ko-KR" altLang="en-US" dirty="0" err="1"/>
              <a:t>놓을테니</a:t>
            </a:r>
            <a:r>
              <a:rPr lang="en-US" altLang="ko-KR" dirty="0"/>
              <a:t>,</a:t>
            </a:r>
            <a:r>
              <a:rPr lang="ko-KR" altLang="en-US" dirty="0"/>
              <a:t> 필요한 경우 사용하세요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1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CE7439-37C0-065A-0EFA-F45EFDE4A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35" y="1899127"/>
            <a:ext cx="11387045" cy="3262947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에러는 매개변수의 이름이 지정되지 않았고,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리플렉션을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통해 매개변수 이름 정보를 얻을 수 없다는 내용입니다. 이 문제는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컴파일러에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플래그가 지정되지 않아서 발생할 수 있습니다.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8부터는 함수형 인터페이스의 매개변수 이름을 유지하기 위해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플래그를 사용할 수 있게 되었습니다. 그러나 기본적으로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컴파일러는 이 플래그를 사용하지 않기 때문에 매개변수 이름 정보가 클래스 파일에 포함되지 않습니다.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을 사용하면 이러한 문제를 해결할 수 있습니다. 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어노테이션을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사용하면 요청 파라미터의 이름을 명시적으로 지정하게 되므로, 컴파일러가 제대로 매개변수 이름 정보를 생성하지 않아도 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문제를 해결하려면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다음과 같이 컴파일러 옵션을 설정해야 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프로젝트를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우클릭하고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Open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Module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"Project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Project"를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선택하고 "Project 컴파일러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Output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섹션으로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이동합니다.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Additional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command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line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parameters"에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추가합니다.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D1D5DB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변경 사항을 저장하고 프로젝트를 다시 빌드합니다.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이렇게 하면 컴파일러가 매개변수 이름 정보를 클래스 파일에 포함시켜서 생략된 매개변수의 이름을 알 수 있게 됩니다. 그러면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없이도 매개변수의 이름이 제대로 인식되어 에러가 발생하지 않게 됩니다.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8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129" y="2767281"/>
            <a:ext cx="24897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</p:spTree>
    <p:extLst>
      <p:ext uri="{BB962C8B-B14F-4D97-AF65-F5344CB8AC3E}">
        <p14:creationId xmlns:p14="http://schemas.microsoft.com/office/powerpoint/2010/main" val="35250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4095" y="174541"/>
            <a:ext cx="1136850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1B91E-4A02-0479-4AC9-4DA1E7A3D890}"/>
              </a:ext>
            </a:extLst>
          </p:cNvPr>
          <p:cNvSpPr txBox="1"/>
          <p:nvPr/>
        </p:nvSpPr>
        <p:spPr>
          <a:xfrm>
            <a:off x="254095" y="827210"/>
            <a:ext cx="12260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강의 링크 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https://www.youtube.com/watch?v=RhM1bQ76Tv0&amp;list=PLV9zd3otBRt5ANIjawvd-el3QU594wyx7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생성 가이드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https://velog.io/@codingrecipe/SpringBoot-Spring-Initializr</a:t>
            </a:r>
            <a:r>
              <a:rPr lang="ko-KR" altLang="en-US" dirty="0"/>
              <a:t>로</a:t>
            </a:r>
            <a:r>
              <a:rPr lang="en-US" altLang="ko-KR" dirty="0"/>
              <a:t>-</a:t>
            </a:r>
            <a:r>
              <a:rPr lang="ko-KR" altLang="en-US" dirty="0"/>
              <a:t>프로젝트</a:t>
            </a:r>
            <a:r>
              <a:rPr lang="en-US" altLang="ko-KR" dirty="0"/>
              <a:t>-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58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1549" y="181329"/>
            <a:ext cx="122180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E8AF5-7D54-9A20-A9F4-717E6A01A995}"/>
              </a:ext>
            </a:extLst>
          </p:cNvPr>
          <p:cNvSpPr txBox="1"/>
          <p:nvPr/>
        </p:nvSpPr>
        <p:spPr>
          <a:xfrm>
            <a:off x="211549" y="1064172"/>
            <a:ext cx="103827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@Service </a:t>
            </a:r>
            <a:r>
              <a:rPr lang="ko-KR" altLang="en-US" dirty="0"/>
              <a:t>클래스를 붙이면</a:t>
            </a:r>
            <a:r>
              <a:rPr lang="en-US" altLang="ko-KR" dirty="0"/>
              <a:t>, Spring Boot</a:t>
            </a:r>
            <a:r>
              <a:rPr lang="ko-KR" altLang="en-US" dirty="0"/>
              <a:t>에서 관리할 수 있도록 </a:t>
            </a:r>
            <a:r>
              <a:rPr lang="en-US" altLang="ko-KR" dirty="0"/>
              <a:t>Bean</a:t>
            </a:r>
            <a:r>
              <a:rPr lang="ko-KR" altLang="en-US" dirty="0"/>
              <a:t>으로 등록해 준다는 말입니다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Service </a:t>
            </a:r>
            <a:r>
              <a:rPr lang="ko-KR" altLang="en-US" dirty="0"/>
              <a:t>클래스 위에 붙입니다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C636E-F36C-EC55-3620-D938F0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9" y="2700586"/>
            <a:ext cx="4254497" cy="16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8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843" y="2767281"/>
            <a:ext cx="653236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48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326" y="157681"/>
            <a:ext cx="304141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CC726-12C8-1DD6-14DA-4BF70671DFBD}"/>
              </a:ext>
            </a:extLst>
          </p:cNvPr>
          <p:cNvSpPr txBox="1"/>
          <p:nvPr/>
        </p:nvSpPr>
        <p:spPr>
          <a:xfrm>
            <a:off x="137326" y="1119352"/>
            <a:ext cx="108047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생성자를 자동으로 생성해 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개발자가 매개변수가 작성돼 있는 생성자를 생성했다고 하더라도</a:t>
            </a:r>
            <a:r>
              <a:rPr lang="en-US" altLang="ko-KR" dirty="0"/>
              <a:t>, @NoArgsConstructor</a:t>
            </a:r>
            <a:r>
              <a:rPr lang="ko-KR" altLang="en-US" dirty="0"/>
              <a:t>가 있으면</a:t>
            </a:r>
            <a:br>
              <a:rPr lang="en-US" altLang="ko-KR" dirty="0"/>
            </a:br>
            <a:r>
              <a:rPr lang="ko-KR" altLang="en-US" dirty="0"/>
              <a:t>기본 생성자를 자동으로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099771-6D2A-85B2-0846-684101F0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26" y="2532545"/>
            <a:ext cx="5123794" cy="372409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@NoArgsConstructor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 전체를 매개변수로 하는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@AllArgsConstructor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@ToString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memberPassword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6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605" y="2767281"/>
            <a:ext cx="55248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64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6355" y="134033"/>
            <a:ext cx="258615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D6C782-8622-7450-6C18-D6455625E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55" y="3793786"/>
            <a:ext cx="5659820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@PostMapping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"/member/save"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@ModelAttribute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23CBB-55A1-15AA-184F-7907BA65052C}"/>
              </a:ext>
            </a:extLst>
          </p:cNvPr>
          <p:cNvSpPr txBox="1"/>
          <p:nvPr/>
        </p:nvSpPr>
        <p:spPr>
          <a:xfrm>
            <a:off x="136355" y="1079938"/>
            <a:ext cx="106138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의 매개변수에 사용하며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 사용합니다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경우에는 </a:t>
            </a:r>
            <a:r>
              <a:rPr lang="en-US" altLang="ko-KR" dirty="0"/>
              <a:t>@ModelAttribute </a:t>
            </a:r>
            <a:br>
              <a:rPr lang="en-US" altLang="ko-KR" dirty="0"/>
            </a:br>
            <a:r>
              <a:rPr lang="ko-KR" altLang="en-US" dirty="0"/>
              <a:t>변수를 매개변수로 넣을 경우에는 </a:t>
            </a:r>
            <a:r>
              <a:rPr lang="en-US" altLang="ko-KR" dirty="0"/>
              <a:t>@RequestParam(“</a:t>
            </a:r>
            <a:r>
              <a:rPr lang="ko-KR" altLang="en-US" dirty="0"/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”)</a:t>
            </a:r>
            <a:r>
              <a:rPr lang="ko-KR" altLang="en-US" dirty="0">
                <a:sym typeface="Wingdings" panose="05000000000000000000" pitchFamily="2" charset="2"/>
              </a:rPr>
              <a:t>을 넣습니다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@ModelAttribute / @RequestParam</a:t>
            </a:r>
            <a:r>
              <a:rPr lang="ko-KR" altLang="en-US" dirty="0"/>
              <a:t>은 둘 다 생략 가능합니다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이를 생략했을 경우</a:t>
            </a:r>
            <a:r>
              <a:rPr lang="en-US" altLang="ko-KR" dirty="0"/>
              <a:t> </a:t>
            </a:r>
            <a:r>
              <a:rPr lang="ko-KR" altLang="en-US" dirty="0"/>
              <a:t>에러가 발생하는 </a:t>
            </a:r>
            <a:r>
              <a:rPr lang="en-US" altLang="ko-KR" dirty="0"/>
              <a:t>IDE</a:t>
            </a:r>
            <a:r>
              <a:rPr lang="ko-KR" altLang="en-US" dirty="0"/>
              <a:t>환경이 있기 때문에 그냥 버릇처럼 사용하도록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95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5348" y="2767281"/>
            <a:ext cx="75613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06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1185831"/>
            <a:ext cx="9619941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 Unicode MS"/>
              </a:rPr>
              <a:t>&lt;</a:t>
            </a:r>
            <a:r>
              <a:rPr lang="ko-KR" altLang="en-US" dirty="0">
                <a:latin typeface="Arial Unicode MS"/>
              </a:rPr>
              <a:t>참고</a:t>
            </a:r>
            <a:r>
              <a:rPr lang="en-US" altLang="ko-KR" dirty="0">
                <a:latin typeface="Arial Unicode MS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롬복 </a:t>
            </a:r>
            <a:r>
              <a:rPr lang="en-US" altLang="ko-KR" dirty="0">
                <a:latin typeface="Arial Unicode MS"/>
              </a:rPr>
              <a:t>import</a:t>
            </a:r>
            <a:r>
              <a:rPr lang="ko-KR" altLang="en-US" dirty="0">
                <a:latin typeface="Arial Unicode MS"/>
              </a:rPr>
              <a:t>가 되었는데 적용이 안되는 것이라면 인텔리제이 설정 문제일 가능성이 있습니다</a:t>
            </a:r>
            <a:r>
              <a:rPr lang="en-US" altLang="ko-KR" dirty="0">
                <a:latin typeface="Arial Unicode M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다음 페이지를 따라 진행합니다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2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977491"/>
            <a:ext cx="998549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Settings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Execution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Deployment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Compiler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Processors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로 이동하여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processing을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활성화해준다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2361C4-67BA-1F11-50A2-265AF1B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6" y="1836714"/>
            <a:ext cx="6190596" cy="4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0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8417" y="2767281"/>
            <a:ext cx="69552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</p:spTree>
    <p:extLst>
      <p:ext uri="{BB962C8B-B14F-4D97-AF65-F5344CB8AC3E}">
        <p14:creationId xmlns:p14="http://schemas.microsoft.com/office/powerpoint/2010/main" val="62675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069" y="110385"/>
            <a:ext cx="322985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A7579-F3BA-7EEE-463E-14C17A42A098}"/>
              </a:ext>
            </a:extLst>
          </p:cNvPr>
          <p:cNvSpPr txBox="1"/>
          <p:nvPr/>
        </p:nvSpPr>
        <p:spPr>
          <a:xfrm>
            <a:off x="197069" y="1079938"/>
            <a:ext cx="82729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와 비슷하게 생성자 호출에 사용되는 </a:t>
            </a:r>
            <a:r>
              <a:rPr lang="ko-KR" altLang="en-US" dirty="0" err="1"/>
              <a:t>어노테이션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@RequiredArgsConstructor</a:t>
            </a:r>
            <a:r>
              <a:rPr lang="ko-KR" altLang="en-US" dirty="0"/>
              <a:t>는 생성자를 자동으로 </a:t>
            </a:r>
            <a:r>
              <a:rPr lang="ko-KR" altLang="en-US" dirty="0" err="1"/>
              <a:t>생성해주는데에</a:t>
            </a:r>
            <a:r>
              <a:rPr lang="ko-KR" altLang="en-US" dirty="0"/>
              <a:t> 사용되고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는 스프링 빈을 주입할 때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41E552-34EE-AC57-C496-DFD5434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69" y="2767280"/>
            <a:ext cx="4698124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@Controller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@RequiredArgsConstructor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MemberController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생성자 주입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51962" y="3075057"/>
            <a:ext cx="328808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484912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7873" y="2767281"/>
            <a:ext cx="6496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5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01F2B2-67AD-56F9-49F4-44AA928A2A6E}"/>
              </a:ext>
            </a:extLst>
          </p:cNvPr>
          <p:cNvGrpSpPr/>
          <p:nvPr/>
        </p:nvGrpSpPr>
        <p:grpSpPr>
          <a:xfrm>
            <a:off x="577606" y="3782256"/>
            <a:ext cx="8485058" cy="2540132"/>
            <a:chOff x="727378" y="3088574"/>
            <a:chExt cx="8485058" cy="25401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9D169F0-0CAB-060F-1710-E38987EDCF81}"/>
                </a:ext>
              </a:extLst>
            </p:cNvPr>
            <p:cNvGrpSpPr/>
            <p:nvPr/>
          </p:nvGrpSpPr>
          <p:grpSpPr>
            <a:xfrm>
              <a:off x="3160574" y="3088574"/>
              <a:ext cx="6051862" cy="2540132"/>
              <a:chOff x="4533108" y="2896821"/>
              <a:chExt cx="6051862" cy="254013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D905874-E20D-81BB-5BF7-2FE4CB519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33109" y="2896822"/>
                <a:ext cx="6051861" cy="25401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7CA9B1-8987-B624-C5CF-01AA096A8BE6}"/>
                  </a:ext>
                </a:extLst>
              </p:cNvPr>
              <p:cNvSpPr/>
              <p:nvPr/>
            </p:nvSpPr>
            <p:spPr>
              <a:xfrm>
                <a:off x="4533108" y="2896821"/>
                <a:ext cx="6051861" cy="1632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0A2080-FC9D-D14B-1B14-E30354ACE820}"/>
                </a:ext>
              </a:extLst>
            </p:cNvPr>
            <p:cNvGrpSpPr/>
            <p:nvPr/>
          </p:nvGrpSpPr>
          <p:grpSpPr>
            <a:xfrm>
              <a:off x="727378" y="4178313"/>
              <a:ext cx="1212912" cy="723937"/>
              <a:chOff x="556514" y="3804920"/>
              <a:chExt cx="1212912" cy="72393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2BCF82-6745-81C5-748C-B94F2EA2E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14" y="3804920"/>
                <a:ext cx="1212912" cy="723937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6C64186-3CBF-9867-CD7C-9360CF22A88B}"/>
                  </a:ext>
                </a:extLst>
              </p:cNvPr>
              <p:cNvSpPr/>
              <p:nvPr/>
            </p:nvSpPr>
            <p:spPr>
              <a:xfrm>
                <a:off x="556514" y="4044901"/>
                <a:ext cx="1212912" cy="3137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E3560EB-5CB3-3DCB-1577-A341830B80E0}"/>
                </a:ext>
              </a:extLst>
            </p:cNvPr>
            <p:cNvSpPr/>
            <p:nvPr/>
          </p:nvSpPr>
          <p:spPr>
            <a:xfrm>
              <a:off x="2301765" y="4205691"/>
              <a:ext cx="496614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2584762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18B7DF-E71B-DEC7-584A-DD349E81D059}"/>
              </a:ext>
            </a:extLst>
          </p:cNvPr>
          <p:cNvGrpSpPr/>
          <p:nvPr/>
        </p:nvGrpSpPr>
        <p:grpSpPr>
          <a:xfrm>
            <a:off x="218574" y="3632360"/>
            <a:ext cx="3524431" cy="2273417"/>
            <a:chOff x="841722" y="3198808"/>
            <a:chExt cx="3524431" cy="2273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482247-5400-C766-190F-3CD7D540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722" y="3198808"/>
              <a:ext cx="3524431" cy="22734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9F7390-7268-54EA-697F-8F3A6FBB29B9}"/>
                </a:ext>
              </a:extLst>
            </p:cNvPr>
            <p:cNvSpPr/>
            <p:nvPr/>
          </p:nvSpPr>
          <p:spPr>
            <a:xfrm>
              <a:off x="932330" y="4512887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2896D9-37A3-D2B2-9461-F86A7ACDFBC6}"/>
              </a:ext>
            </a:extLst>
          </p:cNvPr>
          <p:cNvGrpSpPr/>
          <p:nvPr/>
        </p:nvGrpSpPr>
        <p:grpSpPr>
          <a:xfrm>
            <a:off x="5827986" y="2665923"/>
            <a:ext cx="2781443" cy="3867349"/>
            <a:chOff x="7755906" y="2259953"/>
            <a:chExt cx="2781443" cy="3867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C5B0F6-6486-E051-BB2D-3E778A42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906" y="2259953"/>
              <a:ext cx="2781443" cy="38673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02DBF-8848-069B-4D81-B0247E7403A8}"/>
                </a:ext>
              </a:extLst>
            </p:cNvPr>
            <p:cNvSpPr/>
            <p:nvPr/>
          </p:nvSpPr>
          <p:spPr>
            <a:xfrm>
              <a:off x="7755906" y="5108028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128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992175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ko-KR" altLang="en-US" dirty="0"/>
              <a:t>파일 내부에서 </a:t>
            </a:r>
            <a:r>
              <a:rPr lang="en-US" altLang="ko-KR" dirty="0"/>
              <a:t>dependencies</a:t>
            </a:r>
            <a:r>
              <a:rPr lang="ko-KR" altLang="en-US" dirty="0"/>
              <a:t>를 추가하면 우측 상단에 코끼리 모양이 나타납니다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코끼리 누르시면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업데이트가 자동으로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E5264A-661D-FF20-9AE4-A41F5A2AE2A1}"/>
              </a:ext>
            </a:extLst>
          </p:cNvPr>
          <p:cNvGrpSpPr/>
          <p:nvPr/>
        </p:nvGrpSpPr>
        <p:grpSpPr>
          <a:xfrm>
            <a:off x="230743" y="3907201"/>
            <a:ext cx="7672295" cy="2272612"/>
            <a:chOff x="230743" y="3907201"/>
            <a:chExt cx="7672295" cy="22726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3C691D-9227-B623-4E83-7151F588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43" y="4225432"/>
              <a:ext cx="6737616" cy="1954381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dependencies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org.springframework.boot:spring-boot-starter-thymeleaf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org.springframework.boot:spring-boot-starter-web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runtimeOnly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com.mysql:mysql-connector-j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testImplementation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org.springframework.boot:spring-boot-starter-test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https://mvnrepository.com/artifact/org.springframework.boot/spring-boot-starter-data-jpa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'3.2.2'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https://mvnrepository.com/artifact/mysql/mysql-connector-java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mysql-connector-java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'8.0.33'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2227C8-324C-1078-4E0D-F163F676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6037" y="3907201"/>
              <a:ext cx="997001" cy="762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5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165" y="2767281"/>
            <a:ext cx="6099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90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32904" y="1134649"/>
            <a:ext cx="493295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(</a:t>
            </a:r>
            <a:r>
              <a:rPr lang="en-US" altLang="ko-KR" dirty="0" err="1"/>
              <a:t>mySQL</a:t>
            </a:r>
            <a:r>
              <a:rPr lang="en-US" altLang="ko-KR" dirty="0"/>
              <a:t>)</a:t>
            </a:r>
            <a:r>
              <a:rPr lang="ko-KR" altLang="en-US" dirty="0"/>
              <a:t>을 위한 설정을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검색해서 찾아봅니다 </a:t>
            </a:r>
            <a:r>
              <a:rPr lang="en-US" altLang="ko-KR" dirty="0"/>
              <a:t>or GPT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4E9D21-19FF-6322-7142-964C0B3D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04" y="2966262"/>
            <a:ext cx="5069717" cy="212365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driver-class-name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com.mysql.cj.jdbc.Driver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jdbc:mysql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://localhost:3307/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myConnection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castello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jpa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database-platform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org.hibernate.dialect.MySQL5Dialect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show-sql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hibernate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ddl-auto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update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56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82866" y="1048407"/>
            <a:ext cx="89466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코드는 그냥 참고하세요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en-US" altLang="ko-KR" dirty="0"/>
              <a:t> database </a:t>
            </a:r>
            <a:r>
              <a:rPr lang="ko-KR" altLang="en-US" dirty="0"/>
              <a:t>생성 및</a:t>
            </a:r>
            <a:r>
              <a:rPr lang="en-US" altLang="ko-KR" dirty="0"/>
              <a:t> </a:t>
            </a:r>
            <a:r>
              <a:rPr lang="ko-KR" altLang="en-US" dirty="0"/>
              <a:t>유저 생성 코드입니다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만약 에러가 발생한다면 아래 코드를 사용해서 에러를 해결하는 방법도 생각해 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81246-370F-D46E-FD59-4E782988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" y="4609265"/>
            <a:ext cx="11335407" cy="12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43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922190" y="2459505"/>
            <a:ext cx="10347706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31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7810" y="121659"/>
            <a:ext cx="4751621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28D28C-197F-1C44-215E-C0B6F40ECD1D}"/>
              </a:ext>
            </a:extLst>
          </p:cNvPr>
          <p:cNvGrpSpPr/>
          <p:nvPr/>
        </p:nvGrpSpPr>
        <p:grpSpPr>
          <a:xfrm>
            <a:off x="117810" y="2960068"/>
            <a:ext cx="4312589" cy="2037601"/>
            <a:chOff x="634745" y="3724695"/>
            <a:chExt cx="4312589" cy="20376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5AB4D3-19A7-D367-3618-71E071A1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5" y="3724695"/>
              <a:ext cx="4312589" cy="203760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EAFE6B2-7C6A-DF18-7AC7-7173767CD00F}"/>
                </a:ext>
              </a:extLst>
            </p:cNvPr>
            <p:cNvSpPr/>
            <p:nvPr/>
          </p:nvSpPr>
          <p:spPr>
            <a:xfrm>
              <a:off x="1073809" y="3866501"/>
              <a:ext cx="3222293" cy="555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02E00E-34B0-C2BC-298B-DF866A01405B}"/>
              </a:ext>
            </a:extLst>
          </p:cNvPr>
          <p:cNvSpPr txBox="1"/>
          <p:nvPr/>
        </p:nvSpPr>
        <p:spPr>
          <a:xfrm>
            <a:off x="117810" y="1355834"/>
            <a:ext cx="99689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어떤 데이터베이스를 사용할 것인지에 대한 명령어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명령어를 실행하지 않고 </a:t>
            </a:r>
            <a:r>
              <a:rPr lang="en-US" altLang="ko-KR" dirty="0"/>
              <a:t>select</a:t>
            </a:r>
            <a:r>
              <a:rPr lang="ko-KR" altLang="en-US" dirty="0"/>
              <a:t>같은 다른 명령어를 사용할 경우 에러가 발생할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167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687" y="2767282"/>
            <a:ext cx="56387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@Table(name=“”)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11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5E0A2-2C81-BFAD-09D1-1A67E87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7" y="681613"/>
            <a:ext cx="10172458" cy="4946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59A0AE-68E0-58DC-ACE6-B00FD53F564B}"/>
              </a:ext>
            </a:extLst>
          </p:cNvPr>
          <p:cNvSpPr txBox="1"/>
          <p:nvPr/>
        </p:nvSpPr>
        <p:spPr>
          <a:xfrm>
            <a:off x="206217" y="5786280"/>
            <a:ext cx="108927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lombok</a:t>
            </a:r>
            <a:r>
              <a:rPr lang="ko-KR" altLang="en-US" dirty="0"/>
              <a:t>을 추가하면 에러가 발생하니</a:t>
            </a:r>
            <a:r>
              <a:rPr lang="en-US" altLang="ko-KR" dirty="0"/>
              <a:t>, </a:t>
            </a:r>
            <a:r>
              <a:rPr lang="ko-KR" altLang="en-US" dirty="0"/>
              <a:t>프로젝트를 생성한 뒤</a:t>
            </a:r>
            <a:r>
              <a:rPr lang="en-US" altLang="ko-KR" dirty="0"/>
              <a:t>, </a:t>
            </a:r>
            <a:r>
              <a:rPr lang="ko-KR" altLang="en-US" dirty="0"/>
              <a:t>인텔리제이 내부에서 롬복을 </a:t>
            </a:r>
            <a:r>
              <a:rPr lang="en-US" altLang="ko-KR" dirty="0"/>
              <a:t>import</a:t>
            </a:r>
            <a:r>
              <a:rPr lang="ko-KR" altLang="en-US" dirty="0"/>
              <a:t> 합시다</a:t>
            </a:r>
          </a:p>
        </p:txBody>
      </p:sp>
    </p:spTree>
    <p:extLst>
      <p:ext uri="{BB962C8B-B14F-4D97-AF65-F5344CB8AC3E}">
        <p14:creationId xmlns:p14="http://schemas.microsoft.com/office/powerpoint/2010/main" val="3808329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4378" y="96252"/>
            <a:ext cx="263963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(26:00)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@Table(name=“”)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494A01-4205-8CFD-17D7-69F1DFE75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8" y="3000780"/>
            <a:ext cx="3031958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(name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member_table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BC04F-C52B-62DA-A75B-EE8D3F656B0C}"/>
              </a:ext>
            </a:extLst>
          </p:cNvPr>
          <p:cNvSpPr txBox="1"/>
          <p:nvPr/>
        </p:nvSpPr>
        <p:spPr>
          <a:xfrm>
            <a:off x="144378" y="1090863"/>
            <a:ext cx="9965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@Table(name=“member_table”)</a:t>
            </a:r>
            <a:r>
              <a:rPr lang="ko-KR" altLang="en-US" dirty="0"/>
              <a:t>을 작성하게 되면 </a:t>
            </a:r>
            <a:r>
              <a:rPr lang="en-US" altLang="ko-KR" dirty="0"/>
              <a:t>DB</a:t>
            </a:r>
            <a:r>
              <a:rPr lang="ko-KR" altLang="en-US" dirty="0"/>
              <a:t>에 접속하여 테이블을 생성하지 않아도 </a:t>
            </a:r>
            <a:br>
              <a:rPr lang="en-US" altLang="ko-KR" dirty="0"/>
            </a:br>
            <a:r>
              <a:rPr lang="ko-KR" altLang="en-US" dirty="0"/>
              <a:t>스프링 부트가 자동으로 테이블을 생성해 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파일은 통상 </a:t>
            </a:r>
            <a:r>
              <a:rPr lang="en-US" altLang="ko-KR" dirty="0"/>
              <a:t>entity/</a:t>
            </a:r>
            <a:r>
              <a:rPr lang="en-US" altLang="ko-KR" dirty="0" err="1"/>
              <a:t>MemberEntity</a:t>
            </a:r>
            <a:r>
              <a:rPr lang="ko-KR" altLang="en-US" dirty="0"/>
              <a:t>에 작성을 진행합니다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72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0856" y="2767282"/>
            <a:ext cx="281038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@Id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3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5" y="154087"/>
            <a:ext cx="136608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@Id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360AC-2183-EF6F-490E-DD50DDFEFAFF}"/>
              </a:ext>
            </a:extLst>
          </p:cNvPr>
          <p:cNvSpPr txBox="1"/>
          <p:nvPr/>
        </p:nvSpPr>
        <p:spPr>
          <a:xfrm>
            <a:off x="215365" y="1235241"/>
            <a:ext cx="94559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테이블의 </a:t>
            </a:r>
            <a:r>
              <a:rPr lang="en-US" altLang="ko-KR" dirty="0"/>
              <a:t>PK</a:t>
            </a:r>
            <a:r>
              <a:rPr lang="ko-KR" altLang="en-US" dirty="0"/>
              <a:t>를 설정할 경우</a:t>
            </a:r>
            <a:r>
              <a:rPr lang="en-US" altLang="ko-KR" dirty="0"/>
              <a:t>, @Id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당연하게도 </a:t>
            </a:r>
            <a:r>
              <a:rPr lang="en-US" altLang="ko-KR" dirty="0"/>
              <a:t>Entity</a:t>
            </a:r>
            <a:r>
              <a:rPr lang="ko-KR" altLang="en-US" dirty="0"/>
              <a:t>클래스에서 처음 테이블을 생성할 경우 사용하는 </a:t>
            </a:r>
            <a:r>
              <a:rPr lang="ko-KR" altLang="en-US" dirty="0" err="1"/>
              <a:t>어노테이션입니다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B9AB4C5-7858-FF33-17A4-F15197A2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65" y="3016059"/>
            <a:ext cx="5559793" cy="28623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(name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"member_table"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테이블명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"member_table"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자동생성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MemberEntity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@Id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//pk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@GeneratedValue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(strategy = GenerationType.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IDENTITY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auto_increment (MySQL)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(unique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//unique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제약조건 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 컬럼 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memberPassword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2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6976" y="2459506"/>
            <a:ext cx="8238153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커뮤니티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버전에서 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7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9233" y="95800"/>
            <a:ext cx="3804247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커뮤니티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버전에서 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914F2-AAA7-1C9B-98C8-DEAC44FCF49C}"/>
              </a:ext>
            </a:extLst>
          </p:cNvPr>
          <p:cNvSpPr txBox="1"/>
          <p:nvPr/>
        </p:nvSpPr>
        <p:spPr>
          <a:xfrm>
            <a:off x="119233" y="1363580"/>
            <a:ext cx="9308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링크 </a:t>
            </a:r>
            <a:r>
              <a:rPr lang="en-US" altLang="ko-KR" dirty="0"/>
              <a:t>: https://velog.io/@be_have98/IntelliJ-Community-Edition</a:t>
            </a:r>
            <a:r>
              <a:rPr lang="ko-KR" altLang="en-US" dirty="0"/>
              <a:t>에서</a:t>
            </a:r>
            <a:r>
              <a:rPr lang="en-US" altLang="ko-KR" dirty="0"/>
              <a:t>-DB-</a:t>
            </a:r>
            <a:r>
              <a:rPr lang="ko-KR" altLang="en-US" dirty="0"/>
              <a:t>조회하기</a:t>
            </a:r>
          </a:p>
        </p:txBody>
      </p:sp>
    </p:spTree>
    <p:extLst>
      <p:ext uri="{BB962C8B-B14F-4D97-AF65-F5344CB8AC3E}">
        <p14:creationId xmlns:p14="http://schemas.microsoft.com/office/powerpoint/2010/main" val="309530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135" y="2767283"/>
            <a:ext cx="230383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703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3702" y="110387"/>
            <a:ext cx="113685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99BEF-C4F1-A4AC-1C23-950D0B441ED0}"/>
              </a:ext>
            </a:extLst>
          </p:cNvPr>
          <p:cNvSpPr txBox="1"/>
          <p:nvPr/>
        </p:nvSpPr>
        <p:spPr>
          <a:xfrm>
            <a:off x="143702" y="992070"/>
            <a:ext cx="766575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실행하면 </a:t>
            </a:r>
            <a:r>
              <a:rPr lang="en-US" altLang="ko-KR" dirty="0"/>
              <a:t>DB </a:t>
            </a:r>
            <a:r>
              <a:rPr lang="ko-KR" altLang="en-US" dirty="0"/>
              <a:t>연결 오류가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에러해결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application.yml</a:t>
            </a:r>
            <a:r>
              <a:rPr lang="ko-KR" altLang="en-US" dirty="0"/>
              <a:t>파일을 </a:t>
            </a:r>
            <a:r>
              <a:rPr lang="en-US" altLang="ko-KR" dirty="0" err="1"/>
              <a:t>application.properties</a:t>
            </a:r>
            <a:r>
              <a:rPr lang="ko-KR" altLang="en-US" dirty="0"/>
              <a:t>파일로 이름을 변경한다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ko-KR" altLang="en-US" dirty="0"/>
              <a:t>에서 </a:t>
            </a:r>
            <a:r>
              <a:rPr lang="en-US" altLang="ko-KR" dirty="0"/>
              <a:t>dependencies</a:t>
            </a:r>
            <a:r>
              <a:rPr lang="ko-KR" altLang="en-US" dirty="0"/>
              <a:t>를 버전까지 명시하여 </a:t>
            </a:r>
            <a:r>
              <a:rPr lang="ko-KR" altLang="en-US" dirty="0" err="1"/>
              <a:t>리빌드한다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CE8F14-5733-C09C-37DB-F07EC623C96B}"/>
              </a:ext>
            </a:extLst>
          </p:cNvPr>
          <p:cNvGrpSpPr/>
          <p:nvPr/>
        </p:nvGrpSpPr>
        <p:grpSpPr>
          <a:xfrm>
            <a:off x="143702" y="3981414"/>
            <a:ext cx="11904596" cy="1338828"/>
            <a:chOff x="143702" y="3981414"/>
            <a:chExt cx="11904596" cy="1338828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2F51798-F73A-2EFB-EA14-51D36FAC3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02" y="3981414"/>
              <a:ext cx="4447688" cy="133882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#MySQL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연결정보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spring.datasource.url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jdbc:mysql://localhost:3307/springbasic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spring.datasource.username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castello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spring.datasource.password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1234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spring.datasource.driver-class-name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com.mysql.cj.jdbc.Driver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spring.jpa.hibernate.ddl-auto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update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#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포트번호 변경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server.port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8081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38227E-AC43-23B5-0151-50377B1C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126" y="3981414"/>
              <a:ext cx="6779172" cy="133882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dependencies </a:t>
              </a: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'org.springframework.boot:spring-boot-starter-thymeleaf'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'org.springframework.boot:spring-boot-starter-web'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testImplementation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'org.springframework.boot:spring-boot-starter-test'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compileOnly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'org.projectlombok'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'lombok'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'1.18.24'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'mysql:mysql-connector-java:8.0.29'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https://mvnrepository.com/artifact/org.springframework.boot/spring-boot-starter-data-jpa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'spring-boot-starter-data-jpa'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'3.2.2'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894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63483" y="2767283"/>
            <a:ext cx="28651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hibernate?</a:t>
            </a:r>
          </a:p>
        </p:txBody>
      </p:sp>
    </p:spTree>
    <p:extLst>
      <p:ext uri="{BB962C8B-B14F-4D97-AF65-F5344CB8AC3E}">
        <p14:creationId xmlns:p14="http://schemas.microsoft.com/office/powerpoint/2010/main" val="128538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8365" y="170129"/>
            <a:ext cx="139217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hibernate?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42B39D-9E4D-E9B7-002D-C5D007276AD5}"/>
              </a:ext>
            </a:extLst>
          </p:cNvPr>
          <p:cNvGrpSpPr/>
          <p:nvPr/>
        </p:nvGrpSpPr>
        <p:grpSpPr>
          <a:xfrm>
            <a:off x="648929" y="1586371"/>
            <a:ext cx="2972058" cy="1463167"/>
            <a:chOff x="648929" y="1586371"/>
            <a:chExt cx="2972058" cy="14631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98D73A-C8BC-94A3-FCDA-A028C32DF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9" y="1586371"/>
              <a:ext cx="2972058" cy="146316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24997-7170-A1A3-2CC0-E6AE69DCF8FA}"/>
                </a:ext>
              </a:extLst>
            </p:cNvPr>
            <p:cNvSpPr/>
            <p:nvPr/>
          </p:nvSpPr>
          <p:spPr>
            <a:xfrm>
              <a:off x="648930" y="2317955"/>
              <a:ext cx="2821858" cy="267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C0583A-B86C-5AE6-3146-DC9000E9DF61}"/>
              </a:ext>
            </a:extLst>
          </p:cNvPr>
          <p:cNvSpPr txBox="1"/>
          <p:nvPr/>
        </p:nvSpPr>
        <p:spPr>
          <a:xfrm>
            <a:off x="1052052" y="3539613"/>
            <a:ext cx="98643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여태까지 작성한 코드를 실행하면 아래와 같은 로그가 뜨게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나는 </a:t>
            </a:r>
            <a:r>
              <a:rPr lang="ko-KR" altLang="en-US" dirty="0" err="1"/>
              <a:t>안뜨긴</a:t>
            </a:r>
            <a:r>
              <a:rPr lang="ko-KR" altLang="en-US" dirty="0"/>
              <a:t> 하는데</a:t>
            </a:r>
            <a:r>
              <a:rPr lang="en-US" altLang="ko-KR" dirty="0"/>
              <a:t>, hibernate</a:t>
            </a:r>
            <a:r>
              <a:rPr lang="ko-KR" altLang="en-US" dirty="0"/>
              <a:t>라는 문구는 뜨문뜨문 </a:t>
            </a:r>
            <a:r>
              <a:rPr lang="ko-KR" altLang="en-US" dirty="0" err="1"/>
              <a:t>보아긴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hibernate</a:t>
            </a:r>
            <a:r>
              <a:rPr lang="ko-KR" altLang="en-US" dirty="0"/>
              <a:t>는 객체로써 </a:t>
            </a:r>
            <a:r>
              <a:rPr lang="en-US" altLang="ko-KR" dirty="0"/>
              <a:t>DB</a:t>
            </a:r>
            <a:r>
              <a:rPr lang="ko-KR" altLang="en-US" dirty="0"/>
              <a:t>에 접근하는 역할을 한다고 합니다</a:t>
            </a:r>
            <a:br>
              <a:rPr lang="en-US" altLang="ko-KR" dirty="0"/>
            </a:br>
            <a:r>
              <a:rPr lang="ko-KR" altLang="en-US" dirty="0"/>
              <a:t>테이블 삭제</a:t>
            </a:r>
            <a:r>
              <a:rPr lang="en-US" altLang="ko-KR" dirty="0"/>
              <a:t>/</a:t>
            </a:r>
            <a:r>
              <a:rPr lang="ko-KR" altLang="en-US" dirty="0"/>
              <a:t>생성 등등을 담당한다고 하네요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우리가 생성한 </a:t>
            </a:r>
            <a:r>
              <a:rPr lang="en-US" altLang="ko-KR" dirty="0"/>
              <a:t>entity/</a:t>
            </a:r>
            <a:r>
              <a:rPr lang="en-US" altLang="ko-KR" dirty="0" err="1"/>
              <a:t>MemberEntity</a:t>
            </a:r>
            <a:r>
              <a:rPr lang="en-US" altLang="ko-KR" dirty="0"/>
              <a:t> </a:t>
            </a:r>
            <a:r>
              <a:rPr lang="ko-KR" altLang="en-US" dirty="0"/>
              <a:t>클래스 내부의 객체를 테이블로 생성해 주는 객체입니다</a:t>
            </a:r>
          </a:p>
        </p:txBody>
      </p:sp>
    </p:spTree>
    <p:extLst>
      <p:ext uri="{BB962C8B-B14F-4D97-AF65-F5344CB8AC3E}">
        <p14:creationId xmlns:p14="http://schemas.microsoft.com/office/powerpoint/2010/main" val="388089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1D68-178F-9191-EE7F-0748B7E6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3891FB-FC91-5E16-84AA-9F4B7E6B9F05}"/>
              </a:ext>
            </a:extLst>
          </p:cNvPr>
          <p:cNvSpPr txBox="1"/>
          <p:nvPr/>
        </p:nvSpPr>
        <p:spPr>
          <a:xfrm>
            <a:off x="705802" y="2767283"/>
            <a:ext cx="107805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(1:20)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카멜 케이스는 자동으로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스네이크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케이스로 변경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82189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실행하니 아래와 같은 에러가 발생하였습니다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4EA05-119D-2606-1EEC-D993123232DE}"/>
              </a:ext>
            </a:extLst>
          </p:cNvPr>
          <p:cNvSpPr txBox="1"/>
          <p:nvPr/>
        </p:nvSpPr>
        <p:spPr>
          <a:xfrm>
            <a:off x="206217" y="1666082"/>
            <a:ext cx="101849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Execution</a:t>
            </a:r>
            <a:r>
              <a:rPr lang="ko-KR" altLang="en-US" dirty="0"/>
              <a:t> </a:t>
            </a:r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task</a:t>
            </a:r>
            <a:r>
              <a:rPr lang="ko-KR" altLang="en-US" dirty="0"/>
              <a:t> ':</a:t>
            </a:r>
            <a:r>
              <a:rPr lang="ko-KR" altLang="en-US" dirty="0" err="1"/>
              <a:t>MemberApplication.main</a:t>
            </a:r>
            <a:r>
              <a:rPr lang="ko-KR" altLang="en-US" dirty="0"/>
              <a:t>()'.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Process</a:t>
            </a:r>
            <a:r>
              <a:rPr lang="ko-KR" altLang="en-US" dirty="0"/>
              <a:t> '</a:t>
            </a:r>
            <a:r>
              <a:rPr lang="ko-KR" altLang="en-US" dirty="0" err="1"/>
              <a:t>command</a:t>
            </a:r>
            <a:r>
              <a:rPr lang="ko-KR" altLang="en-US" dirty="0"/>
              <a:t> 'C:\</a:t>
            </a:r>
            <a:r>
              <a:rPr lang="ko-KR" altLang="en-US" dirty="0" err="1"/>
              <a:t>Program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\</a:t>
            </a:r>
            <a:r>
              <a:rPr lang="ko-KR" altLang="en-US" dirty="0" err="1"/>
              <a:t>Java</a:t>
            </a:r>
            <a:r>
              <a:rPr lang="ko-KR" altLang="en-US" dirty="0"/>
              <a:t>\jdk-17\</a:t>
            </a:r>
            <a:r>
              <a:rPr lang="ko-KR" altLang="en-US" dirty="0" err="1"/>
              <a:t>bin</a:t>
            </a:r>
            <a:r>
              <a:rPr lang="ko-KR" altLang="en-US" dirty="0"/>
              <a:t>\</a:t>
            </a:r>
            <a:r>
              <a:rPr lang="ko-KR" altLang="en-US" dirty="0" err="1"/>
              <a:t>java.exe</a:t>
            </a:r>
            <a:r>
              <a:rPr lang="ko-KR" altLang="en-US" dirty="0">
                <a:solidFill>
                  <a:srgbClr val="FF0000"/>
                </a:solidFill>
              </a:rPr>
              <a:t>'' </a:t>
            </a:r>
            <a:r>
              <a:rPr lang="ko-KR" altLang="en-US" dirty="0" err="1">
                <a:solidFill>
                  <a:srgbClr val="FF0000"/>
                </a:solidFill>
              </a:rPr>
              <a:t>finished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with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non-zero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exit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value</a:t>
            </a:r>
            <a:r>
              <a:rPr lang="ko-KR" altLang="en-US" dirty="0">
                <a:solidFill>
                  <a:srgbClr val="FF0000"/>
                </a:solidFill>
              </a:rPr>
              <a:t> 1</a:t>
            </a:r>
          </a:p>
          <a:p>
            <a:endParaRPr lang="ko-KR" altLang="en-US" dirty="0"/>
          </a:p>
          <a:p>
            <a:r>
              <a:rPr lang="ko-KR" altLang="en-US" dirty="0"/>
              <a:t>* 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stacktrace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stack</a:t>
            </a:r>
            <a:r>
              <a:rPr lang="ko-KR" altLang="en-US" dirty="0"/>
              <a:t> </a:t>
            </a:r>
            <a:r>
              <a:rPr lang="ko-KR" altLang="en-US" dirty="0" err="1"/>
              <a:t>trace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--</a:t>
            </a:r>
            <a:r>
              <a:rPr lang="ko-KR" altLang="en-US" dirty="0" err="1"/>
              <a:t>debug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log</a:t>
            </a:r>
            <a:r>
              <a:rPr lang="ko-KR" altLang="en-US" dirty="0"/>
              <a:t> </a:t>
            </a:r>
            <a:r>
              <a:rPr lang="ko-KR" altLang="en-US" dirty="0" err="1"/>
              <a:t>output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scan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full</a:t>
            </a:r>
            <a:r>
              <a:rPr lang="ko-KR" altLang="en-US" dirty="0"/>
              <a:t> </a:t>
            </a:r>
            <a:r>
              <a:rPr lang="ko-KR" altLang="en-US" dirty="0" err="1"/>
              <a:t>insights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help</a:t>
            </a:r>
            <a:r>
              <a:rPr lang="ko-KR" altLang="en-US" dirty="0"/>
              <a:t> </a:t>
            </a:r>
            <a:r>
              <a:rPr lang="ko-KR" altLang="en-US" dirty="0" err="1"/>
              <a:t>at</a:t>
            </a:r>
            <a:r>
              <a:rPr lang="ko-KR" altLang="en-US" dirty="0"/>
              <a:t> https://help.gradle.org.</a:t>
            </a:r>
          </a:p>
          <a:p>
            <a:r>
              <a:rPr lang="ko-KR" altLang="en-US" dirty="0" err="1"/>
              <a:t>Deprecated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were</a:t>
            </a:r>
            <a:r>
              <a:rPr lang="ko-KR" altLang="en-US" dirty="0"/>
              <a:t> </a:t>
            </a:r>
            <a:r>
              <a:rPr lang="ko-KR" altLang="en-US" dirty="0" err="1"/>
              <a:t>used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build</a:t>
            </a:r>
            <a:r>
              <a:rPr lang="ko-KR" altLang="en-US" dirty="0"/>
              <a:t>, </a:t>
            </a:r>
            <a:r>
              <a:rPr lang="ko-KR" altLang="en-US" dirty="0" err="1"/>
              <a:t>making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 </a:t>
            </a:r>
            <a:r>
              <a:rPr lang="ko-KR" altLang="en-US" dirty="0" err="1"/>
              <a:t>incompatible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9.0.</a:t>
            </a:r>
          </a:p>
          <a:p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use</a:t>
            </a:r>
            <a:r>
              <a:rPr lang="ko-KR" altLang="en-US" dirty="0"/>
              <a:t> '--</a:t>
            </a:r>
            <a:r>
              <a:rPr lang="ko-KR" altLang="en-US" dirty="0" err="1"/>
              <a:t>warning-mode</a:t>
            </a:r>
            <a:r>
              <a:rPr lang="ko-KR" altLang="en-US" dirty="0"/>
              <a:t> </a:t>
            </a:r>
            <a:r>
              <a:rPr lang="ko-KR" altLang="en-US" dirty="0" err="1"/>
              <a:t>all</a:t>
            </a:r>
            <a:r>
              <a:rPr lang="ko-KR" altLang="en-US" dirty="0"/>
              <a:t>'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show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individual</a:t>
            </a:r>
            <a:r>
              <a:rPr lang="ko-KR" altLang="en-US" dirty="0"/>
              <a:t> </a:t>
            </a:r>
            <a:r>
              <a:rPr lang="ko-KR" altLang="en-US" dirty="0" err="1"/>
              <a:t>deprecation</a:t>
            </a:r>
            <a:r>
              <a:rPr lang="ko-KR" altLang="en-US" dirty="0"/>
              <a:t> </a:t>
            </a:r>
            <a:r>
              <a:rPr lang="ko-KR" altLang="en-US" dirty="0" err="1"/>
              <a:t>warnings</a:t>
            </a:r>
            <a:r>
              <a:rPr lang="ko-KR" altLang="en-US" dirty="0"/>
              <a:t> and </a:t>
            </a:r>
            <a:r>
              <a:rPr lang="ko-KR" altLang="en-US" dirty="0" err="1"/>
              <a:t>determine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they</a:t>
            </a:r>
            <a:r>
              <a:rPr lang="ko-KR" altLang="en-US" dirty="0"/>
              <a:t> </a:t>
            </a:r>
            <a:r>
              <a:rPr lang="ko-KR" altLang="en-US" dirty="0" err="1"/>
              <a:t>come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your</a:t>
            </a:r>
            <a:r>
              <a:rPr lang="ko-KR" altLang="en-US" dirty="0"/>
              <a:t> </a:t>
            </a:r>
            <a:r>
              <a:rPr lang="ko-KR" altLang="en-US" dirty="0" err="1"/>
              <a:t>own</a:t>
            </a:r>
            <a:r>
              <a:rPr lang="ko-KR" altLang="en-US" dirty="0"/>
              <a:t> </a:t>
            </a:r>
            <a:r>
              <a:rPr lang="ko-KR" altLang="en-US" dirty="0" err="1"/>
              <a:t>scripts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plugins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, </a:t>
            </a:r>
            <a:r>
              <a:rPr lang="ko-KR" altLang="en-US" dirty="0" err="1"/>
              <a:t>please</a:t>
            </a:r>
            <a:r>
              <a:rPr lang="ko-KR" altLang="en-US" dirty="0"/>
              <a:t> </a:t>
            </a:r>
            <a:r>
              <a:rPr lang="ko-KR" altLang="en-US" dirty="0" err="1"/>
              <a:t>refer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https://docs.gradle.org/8.5/userguide/command_line_interface.html#sec:command_line_warnings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documentation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BUILD FAILED </a:t>
            </a:r>
            <a:r>
              <a:rPr lang="ko-KR" altLang="en-US" dirty="0" err="1"/>
              <a:t>in</a:t>
            </a:r>
            <a:r>
              <a:rPr lang="ko-KR" altLang="en-US" dirty="0"/>
              <a:t> 20s</a:t>
            </a:r>
          </a:p>
          <a:p>
            <a:r>
              <a:rPr lang="ko-KR" altLang="en-US" dirty="0"/>
              <a:t>3 </a:t>
            </a:r>
            <a:r>
              <a:rPr lang="ko-KR" altLang="en-US" dirty="0" err="1"/>
              <a:t>actionable</a:t>
            </a:r>
            <a:r>
              <a:rPr lang="ko-KR" altLang="en-US" dirty="0"/>
              <a:t> </a:t>
            </a:r>
            <a:r>
              <a:rPr lang="ko-KR" altLang="en-US" dirty="0" err="1"/>
              <a:t>tasks</a:t>
            </a:r>
            <a:r>
              <a:rPr lang="ko-KR" altLang="en-US" dirty="0"/>
              <a:t>: 3 </a:t>
            </a:r>
            <a:r>
              <a:rPr lang="ko-KR" altLang="en-US" dirty="0" err="1"/>
              <a:t>executed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593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DEA7-F4B8-17B1-467C-62A0D79A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18E51-34B3-A702-3017-FD64951CC4B4}"/>
              </a:ext>
            </a:extLst>
          </p:cNvPr>
          <p:cNvSpPr txBox="1"/>
          <p:nvPr/>
        </p:nvSpPr>
        <p:spPr>
          <a:xfrm>
            <a:off x="206297" y="218256"/>
            <a:ext cx="494558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(1:20)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카멜 케이스는 자동으로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스네이크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케이스로 변경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EA72E-2F7F-E3E1-2C8A-A6F4DEA731C7}"/>
              </a:ext>
            </a:extLst>
          </p:cNvPr>
          <p:cNvSpPr txBox="1"/>
          <p:nvPr/>
        </p:nvSpPr>
        <p:spPr>
          <a:xfrm>
            <a:off x="206297" y="2665840"/>
            <a:ext cx="116621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에스코어 드림 5 Medium (본문)"/>
              </a:rPr>
              <a:t>카멜 케이스로 작성된 컬럼 생성을 </a:t>
            </a:r>
            <a:r>
              <a:rPr lang="en-US" altLang="ko-KR" dirty="0">
                <a:latin typeface="에스코어 드림 5 Medium (본문)"/>
              </a:rPr>
              <a:t>JPA</a:t>
            </a:r>
            <a:r>
              <a:rPr lang="ko-KR" altLang="en-US" dirty="0">
                <a:latin typeface="에스코어 드림 5 Medium (본문)"/>
              </a:rPr>
              <a:t>로 실행하게 되면  </a:t>
            </a:r>
            <a:r>
              <a:rPr lang="ko-KR" altLang="en-US" dirty="0" err="1">
                <a:latin typeface="에스코어 드림 5 Medium (본문)"/>
              </a:rPr>
              <a:t>스네이크</a:t>
            </a:r>
            <a:r>
              <a:rPr lang="ko-KR" altLang="en-US" dirty="0">
                <a:latin typeface="에스코어 드림 5 Medium (본문)"/>
              </a:rPr>
              <a:t> 케이스 형태로 컬럼이 작성되게 됩니다</a:t>
            </a:r>
            <a:r>
              <a:rPr lang="en-US" altLang="ko-KR" dirty="0">
                <a:latin typeface="에스코어 드림 5 Medium (본문)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에스코어 드림 5 Medium (본문)"/>
              </a:rPr>
              <a:t>DB</a:t>
            </a:r>
            <a:r>
              <a:rPr lang="ko-KR" altLang="en-US" dirty="0">
                <a:latin typeface="에스코어 드림 5 Medium (본문)"/>
              </a:rPr>
              <a:t>는 대소문자를 구분하지 않기 때문에 이런 방식으로 컬럼이 생성되게 되는데</a:t>
            </a:r>
            <a:r>
              <a:rPr lang="en-US" altLang="ko-KR" dirty="0">
                <a:latin typeface="에스코어 드림 5 Medium (본문)"/>
              </a:rPr>
              <a:t>, </a:t>
            </a:r>
            <a:r>
              <a:rPr lang="ko-KR" altLang="en-US" dirty="0">
                <a:latin typeface="에스코어 드림 5 Medium (본문)"/>
              </a:rPr>
              <a:t>이는 설정으로 바꿀 수 있습니다</a:t>
            </a:r>
            <a:r>
              <a:rPr lang="en-US" altLang="ko-KR" dirty="0">
                <a:latin typeface="에스코어 드림 5 Medium (본문)"/>
              </a:rPr>
              <a:t>.</a:t>
            </a:r>
            <a:br>
              <a:rPr lang="en-US" altLang="ko-KR" dirty="0">
                <a:latin typeface="에스코어 드림 5 Medium (본문)"/>
              </a:rPr>
            </a:br>
            <a:r>
              <a:rPr lang="en-US" altLang="ko-KR" dirty="0">
                <a:latin typeface="에스코어 드림 5 Medium (본문)"/>
              </a:rPr>
              <a:t>(</a:t>
            </a:r>
            <a:r>
              <a:rPr lang="ko-KR" altLang="en-US" dirty="0">
                <a:latin typeface="에스코어 드림 5 Medium (본문)"/>
              </a:rPr>
              <a:t>설정을 바꾸는 방법은 설명하고 있지 않습니다</a:t>
            </a:r>
            <a:r>
              <a:rPr lang="en-US" altLang="ko-KR" dirty="0">
                <a:latin typeface="에스코어 드림 5 Medium (본문)"/>
              </a:rPr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에스코어 드림 5 Medium (본문)"/>
              </a:rPr>
              <a:t>참고로 해당 작업은</a:t>
            </a:r>
            <a:r>
              <a:rPr lang="en-US" altLang="ko-KR" sz="1800" dirty="0">
                <a:solidFill>
                  <a:schemeClr val="bg1"/>
                </a:solidFill>
                <a:latin typeface="에스코어 드림 5 Medium (본문)"/>
                <a:ea typeface="에스코어 드림 6 Bold" panose="020B0703030302020204" pitchFamily="34" charset="-127"/>
              </a:rPr>
              <a:t> </a:t>
            </a:r>
            <a:r>
              <a:rPr lang="en-US" altLang="ko-KR" sz="1800" dirty="0">
                <a:latin typeface="에스코어 드림 5 Medium (본문)"/>
                <a:ea typeface="에스코어 드림 6 Bold" panose="020B0703030302020204" pitchFamily="34" charset="-127"/>
              </a:rPr>
              <a:t>hibernate(</a:t>
            </a:r>
            <a:r>
              <a:rPr lang="ko-KR" altLang="en-US" sz="1800" dirty="0" err="1">
                <a:latin typeface="에스코어 드림 5 Medium (본문)"/>
                <a:ea typeface="에스코어 드림 6 Bold" panose="020B0703030302020204" pitchFamily="34" charset="-127"/>
              </a:rPr>
              <a:t>하이버네이트</a:t>
            </a:r>
            <a:r>
              <a:rPr lang="en-US" altLang="ko-KR" sz="1800" dirty="0">
                <a:latin typeface="에스코어 드림 5 Medium (본문)"/>
                <a:ea typeface="에스코어 드림 6 Bold" panose="020B0703030302020204" pitchFamily="34" charset="-127"/>
              </a:rPr>
              <a:t>) </a:t>
            </a:r>
            <a:r>
              <a:rPr lang="ko-KR" altLang="en-US" dirty="0">
                <a:latin typeface="에스코어 드림 5 Medium (본문)"/>
              </a:rPr>
              <a:t>객체가 담당해서 처리합니다</a:t>
            </a:r>
            <a:endParaRPr lang="en-US" altLang="ko-KR" dirty="0">
              <a:latin typeface="에스코어 드림 5 Medium (본문)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245B59-162F-751C-2776-AC73190789D9}"/>
              </a:ext>
            </a:extLst>
          </p:cNvPr>
          <p:cNvGrpSpPr/>
          <p:nvPr/>
        </p:nvGrpSpPr>
        <p:grpSpPr>
          <a:xfrm>
            <a:off x="206297" y="1433060"/>
            <a:ext cx="8522549" cy="961490"/>
            <a:chOff x="206297" y="1481053"/>
            <a:chExt cx="8522549" cy="9614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B5D86C-F76E-550D-C10A-17646609BB20}"/>
                </a:ext>
              </a:extLst>
            </p:cNvPr>
            <p:cNvGrpSpPr/>
            <p:nvPr/>
          </p:nvGrpSpPr>
          <p:grpSpPr>
            <a:xfrm>
              <a:off x="206297" y="1481053"/>
              <a:ext cx="4995925" cy="868856"/>
              <a:chOff x="206297" y="1481053"/>
              <a:chExt cx="4995925" cy="8688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93CD96-DBD9-DF21-4010-C8FDDDA2F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297" y="1481053"/>
                <a:ext cx="4995925" cy="868856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0A6FFB6-4259-B689-62C6-8FC2679F1788}"/>
                  </a:ext>
                </a:extLst>
              </p:cNvPr>
              <p:cNvSpPr/>
              <p:nvPr/>
            </p:nvSpPr>
            <p:spPr>
              <a:xfrm>
                <a:off x="1966453" y="1915481"/>
                <a:ext cx="1356850" cy="326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DA33E733-DC63-C378-64DD-0543314736D4}"/>
                </a:ext>
              </a:extLst>
            </p:cNvPr>
            <p:cNvSpPr/>
            <p:nvPr/>
          </p:nvSpPr>
          <p:spPr>
            <a:xfrm>
              <a:off x="5338916" y="1698267"/>
              <a:ext cx="609600" cy="4344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B9AC52-7DA8-8BBF-55DE-089B9D7AA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3486" y="1481053"/>
              <a:ext cx="2485360" cy="9614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713C42-BFD3-09F2-133D-3F92237B86C6}"/>
                </a:ext>
              </a:extLst>
            </p:cNvPr>
            <p:cNvSpPr/>
            <p:nvPr/>
          </p:nvSpPr>
          <p:spPr>
            <a:xfrm>
              <a:off x="6548285" y="1752343"/>
              <a:ext cx="1877960" cy="380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440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21973-6AB3-7D0C-9451-1353A139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63227-19C2-A4C5-A411-288676398C7A}"/>
              </a:ext>
            </a:extLst>
          </p:cNvPr>
          <p:cNvSpPr txBox="1"/>
          <p:nvPr/>
        </p:nvSpPr>
        <p:spPr>
          <a:xfrm>
            <a:off x="1134607" y="2767283"/>
            <a:ext cx="992290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(3:20)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장점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종류의 영향을 받지 않는다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63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F9A0-10CB-CAB4-371E-C9A0BCCF2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CA8720-8B34-F2AE-0246-DEC1A9369850}"/>
              </a:ext>
            </a:extLst>
          </p:cNvPr>
          <p:cNvSpPr txBox="1"/>
          <p:nvPr/>
        </p:nvSpPr>
        <p:spPr>
          <a:xfrm>
            <a:off x="157387" y="170130"/>
            <a:ext cx="456214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(3:20)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장점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종류의 영향을 받지 않는다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3977C-BBD2-8274-29EF-FA792E6BEE07}"/>
              </a:ext>
            </a:extLst>
          </p:cNvPr>
          <p:cNvSpPr txBox="1"/>
          <p:nvPr/>
        </p:nvSpPr>
        <p:spPr>
          <a:xfrm>
            <a:off x="157387" y="1171074"/>
            <a:ext cx="1098659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우리는 </a:t>
            </a:r>
            <a:r>
              <a:rPr lang="en-US" altLang="ko-KR" dirty="0"/>
              <a:t>entity</a:t>
            </a:r>
            <a:r>
              <a:rPr lang="ko-KR" altLang="en-US" dirty="0"/>
              <a:t>클래스에 </a:t>
            </a:r>
            <a:r>
              <a:rPr lang="en-US" altLang="ko-KR" dirty="0"/>
              <a:t>String / Long </a:t>
            </a:r>
            <a:r>
              <a:rPr lang="ko-KR" altLang="en-US" dirty="0"/>
              <a:t>등의 데이터 타입을 선언해서 테이블을 만들었습니다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그리고 프로그램 실행을 돌리면</a:t>
            </a:r>
            <a:r>
              <a:rPr lang="en-US" altLang="ko-KR" dirty="0"/>
              <a:t> IDE</a:t>
            </a:r>
            <a:r>
              <a:rPr lang="ko-KR" altLang="en-US" dirty="0"/>
              <a:t>와 연결했던 </a:t>
            </a:r>
            <a:r>
              <a:rPr lang="en-US" altLang="ko-KR" dirty="0"/>
              <a:t>DB</a:t>
            </a:r>
            <a:r>
              <a:rPr lang="ko-KR" altLang="en-US" dirty="0"/>
              <a:t> 종류에 맞게 </a:t>
            </a:r>
            <a:r>
              <a:rPr lang="en-US" altLang="ko-KR" dirty="0"/>
              <a:t>hibernate </a:t>
            </a:r>
            <a:r>
              <a:rPr lang="ko-KR" altLang="en-US" dirty="0"/>
              <a:t>객체가 테이블을 생성해주죠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실제로 </a:t>
            </a:r>
            <a:r>
              <a:rPr lang="en-US" altLang="ko-KR" dirty="0"/>
              <a:t>DB </a:t>
            </a:r>
            <a:r>
              <a:rPr lang="ko-KR" altLang="en-US" dirty="0"/>
              <a:t>테이블을 보면 </a:t>
            </a:r>
            <a:br>
              <a:rPr lang="en-US" altLang="ko-KR" dirty="0"/>
            </a:br>
            <a:r>
              <a:rPr lang="en-US" altLang="ko-KR" dirty="0"/>
              <a:t>Long &gt; </a:t>
            </a:r>
            <a:r>
              <a:rPr lang="en-US" altLang="ko-KR" dirty="0" err="1"/>
              <a:t>binint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err="1"/>
              <a:t>Strign</a:t>
            </a:r>
            <a:r>
              <a:rPr lang="en-US" altLang="ko-KR" dirty="0"/>
              <a:t> &gt; varchar(255) ...</a:t>
            </a:r>
            <a:br>
              <a:rPr lang="en-US" altLang="ko-KR" dirty="0"/>
            </a:br>
            <a:r>
              <a:rPr lang="ko-KR" altLang="en-US" dirty="0" err="1"/>
              <a:t>이런식으로</a:t>
            </a:r>
            <a:r>
              <a:rPr lang="ko-KR" altLang="en-US" dirty="0"/>
              <a:t> 데이터타입이 변환되어 컬럼이 만들어지게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말의 뜻은</a:t>
            </a:r>
            <a:r>
              <a:rPr lang="en-US" altLang="ko-KR" dirty="0"/>
              <a:t>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JPA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데이터타입을 </a:t>
            </a:r>
            <a:r>
              <a:rPr lang="en-US" altLang="ko-KR" dirty="0"/>
              <a:t>DB</a:t>
            </a:r>
            <a:r>
              <a:rPr lang="ko-KR" altLang="en-US" dirty="0"/>
              <a:t>데이터타입으로 바꿔줄 수 있을 뿐 아니라</a:t>
            </a:r>
            <a:r>
              <a:rPr lang="en-US" altLang="ko-KR" dirty="0"/>
              <a:t> </a:t>
            </a:r>
            <a:r>
              <a:rPr lang="ko-KR" altLang="en-US" dirty="0"/>
              <a:t>연결된 </a:t>
            </a:r>
            <a:r>
              <a:rPr lang="en-US" altLang="ko-KR" dirty="0"/>
              <a:t>DB</a:t>
            </a:r>
            <a:r>
              <a:rPr lang="ko-KR" altLang="en-US" dirty="0"/>
              <a:t>종류에 따라 </a:t>
            </a:r>
            <a:br>
              <a:rPr lang="en-US" altLang="ko-KR" dirty="0"/>
            </a:br>
            <a:r>
              <a:rPr lang="ko-KR" altLang="en-US" dirty="0"/>
              <a:t>유연하게 데이터타입을 변경해 주기 때문에</a:t>
            </a:r>
            <a:r>
              <a:rPr lang="en-US" altLang="ko-KR" dirty="0"/>
              <a:t>, </a:t>
            </a:r>
            <a:r>
              <a:rPr lang="ko-KR" altLang="en-US" dirty="0"/>
              <a:t>연결된 데이터베이스의 종류가 달라져도 </a:t>
            </a:r>
            <a:r>
              <a:rPr lang="en-US" altLang="ko-KR" dirty="0"/>
              <a:t>JAVA</a:t>
            </a:r>
            <a:r>
              <a:rPr lang="ko-KR" altLang="en-US" dirty="0"/>
              <a:t>파일을 수정할 </a:t>
            </a:r>
            <a:br>
              <a:rPr lang="en-US" altLang="ko-KR" dirty="0"/>
            </a:br>
            <a:r>
              <a:rPr lang="ko-KR" altLang="en-US" dirty="0"/>
              <a:t>필요가 없다는 뜻입니다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07844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03ECE-201A-D1BB-29DF-27C072FD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67E7CA-E6C5-FE1E-FABA-0843E2758A3A}"/>
              </a:ext>
            </a:extLst>
          </p:cNvPr>
          <p:cNvSpPr txBox="1"/>
          <p:nvPr/>
        </p:nvSpPr>
        <p:spPr>
          <a:xfrm>
            <a:off x="2149022" y="2459507"/>
            <a:ext cx="7894085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MemberRepository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클래스는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JpaRepository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객체를 상속받는다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554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21FB4-A74E-C9B8-21B5-1ECF7F82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9179E4-BFE1-A7BB-DFA1-6F8E7793BDB2}"/>
              </a:ext>
            </a:extLst>
          </p:cNvPr>
          <p:cNvSpPr txBox="1"/>
          <p:nvPr/>
        </p:nvSpPr>
        <p:spPr>
          <a:xfrm>
            <a:off x="198951" y="263466"/>
            <a:ext cx="3653116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MemberRepository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클래스는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JpaRepository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객체를 상속받는다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23E806-3D91-063C-DBDE-46A271F6421A}"/>
              </a:ext>
            </a:extLst>
          </p:cNvPr>
          <p:cNvGrpSpPr/>
          <p:nvPr/>
        </p:nvGrpSpPr>
        <p:grpSpPr>
          <a:xfrm>
            <a:off x="316393" y="1573660"/>
            <a:ext cx="3162463" cy="4457929"/>
            <a:chOff x="316393" y="1573660"/>
            <a:chExt cx="3162463" cy="44579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3F9EE3-508B-E41D-BA6C-77A9A94B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393" y="1573660"/>
              <a:ext cx="3162463" cy="445792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5A871B-85F1-02AB-1616-810EA98A9608}"/>
                </a:ext>
              </a:extLst>
            </p:cNvPr>
            <p:cNvSpPr/>
            <p:nvPr/>
          </p:nvSpPr>
          <p:spPr>
            <a:xfrm>
              <a:off x="1622324" y="5033475"/>
              <a:ext cx="1856532" cy="482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E9F2142-0426-3459-3A73-B6B10EF57BB3}"/>
              </a:ext>
            </a:extLst>
          </p:cNvPr>
          <p:cNvSpPr/>
          <p:nvPr/>
        </p:nvSpPr>
        <p:spPr>
          <a:xfrm>
            <a:off x="3632138" y="1581446"/>
            <a:ext cx="806245" cy="619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82C144-BF7E-8EC3-32CE-6C102CCE0BD8}"/>
              </a:ext>
            </a:extLst>
          </p:cNvPr>
          <p:cNvGrpSpPr/>
          <p:nvPr/>
        </p:nvGrpSpPr>
        <p:grpSpPr>
          <a:xfrm>
            <a:off x="4591665" y="1573660"/>
            <a:ext cx="6726008" cy="523220"/>
            <a:chOff x="4798142" y="3312416"/>
            <a:chExt cx="6726008" cy="523220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DB0DA40A-5CE9-9404-2C6E-1632EC9E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8142" y="3312416"/>
              <a:ext cx="6726008" cy="52322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interface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MemberRepository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extends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JpaRepository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Long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&gt; {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0ACF73-BA06-7470-B60C-5A1259783D96}"/>
                </a:ext>
              </a:extLst>
            </p:cNvPr>
            <p:cNvSpPr/>
            <p:nvPr/>
          </p:nvSpPr>
          <p:spPr>
            <a:xfrm>
              <a:off x="7575756" y="3320202"/>
              <a:ext cx="3849328" cy="3865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A24BD-16A0-17D3-CC2E-CF537A2DC2A9}"/>
              </a:ext>
            </a:extLst>
          </p:cNvPr>
          <p:cNvSpPr txBox="1"/>
          <p:nvPr/>
        </p:nvSpPr>
        <p:spPr>
          <a:xfrm>
            <a:off x="4591665" y="2509962"/>
            <a:ext cx="671094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고정인지 아닌지는 </a:t>
            </a:r>
            <a:r>
              <a:rPr lang="ko-KR" altLang="en-US" dirty="0" err="1"/>
              <a:t>모르겠으나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Repository </a:t>
            </a:r>
            <a:r>
              <a:rPr lang="ko-KR" altLang="en-US" dirty="0"/>
              <a:t>객체에는 항시 </a:t>
            </a:r>
            <a:br>
              <a:rPr lang="en-US" altLang="ko-KR" dirty="0"/>
            </a:br>
            <a:r>
              <a:rPr lang="en-US" altLang="ko-KR" dirty="0" err="1"/>
              <a:t>JpaRepository</a:t>
            </a:r>
            <a:r>
              <a:rPr lang="en-US" altLang="ko-KR" dirty="0"/>
              <a:t> </a:t>
            </a:r>
            <a:r>
              <a:rPr lang="ko-KR" altLang="en-US" dirty="0"/>
              <a:t>객체를 상속 받아야 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JpaRepository</a:t>
            </a:r>
            <a:r>
              <a:rPr lang="ko-KR" altLang="en-US" dirty="0"/>
              <a:t>객체를 상속받는 방법은 아래와 같다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extends </a:t>
            </a:r>
            <a:r>
              <a:rPr lang="en-US" altLang="ko-KR" dirty="0" err="1"/>
              <a:t>JpaRepository</a:t>
            </a:r>
            <a:r>
              <a:rPr lang="en-US" altLang="ko-KR" dirty="0"/>
              <a:t>&lt; &gt;</a:t>
            </a:r>
            <a:r>
              <a:rPr lang="ko-KR" altLang="en-US" dirty="0"/>
              <a:t>를 적어준다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&lt; &gt; </a:t>
            </a:r>
            <a:r>
              <a:rPr lang="ko-KR" altLang="en-US" dirty="0"/>
              <a:t>안에 우리가 만들고자 하는 테이블의 정보가 담긴 </a:t>
            </a:r>
            <a:br>
              <a:rPr lang="en-US" altLang="ko-KR" dirty="0"/>
            </a:br>
            <a:r>
              <a:rPr lang="en-US" altLang="ko-KR" dirty="0"/>
              <a:t>Entity </a:t>
            </a:r>
            <a:r>
              <a:rPr lang="ko-KR" altLang="en-US" dirty="0"/>
              <a:t>객체 이름을 적어준다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해당 </a:t>
            </a:r>
            <a:r>
              <a:rPr lang="en-US" altLang="ko-KR" dirty="0"/>
              <a:t>Entity </a:t>
            </a:r>
            <a:r>
              <a:rPr lang="ko-KR" altLang="en-US" dirty="0"/>
              <a:t>객체의 </a:t>
            </a:r>
            <a:r>
              <a:rPr lang="en-US" altLang="ko-KR" dirty="0"/>
              <a:t>PK</a:t>
            </a:r>
            <a:r>
              <a:rPr lang="ko-KR" altLang="en-US" dirty="0"/>
              <a:t>의 데이터 타입을 적어준다</a:t>
            </a:r>
            <a:r>
              <a:rPr lang="en-US" altLang="ko-KR" dirty="0"/>
              <a:t>. (Long)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JPA</a:t>
            </a:r>
            <a:r>
              <a:rPr lang="ko-KR" altLang="en-US" dirty="0"/>
              <a:t>를 쓰기 위한 공식이라고 생각하면 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082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0E45-D306-AF3B-A2FD-DBCA26262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442CD4-A997-AB48-7FB5-88D2D43EA241}"/>
              </a:ext>
            </a:extLst>
          </p:cNvPr>
          <p:cNvSpPr txBox="1"/>
          <p:nvPr/>
        </p:nvSpPr>
        <p:spPr>
          <a:xfrm>
            <a:off x="1795274" y="2767283"/>
            <a:ext cx="860158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Repository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객체와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Entity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객체의 관계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653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CDA2-8A02-DEB1-FE52-762C8768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B22FAA-FE81-BF30-5131-87F8FC7A75CD}"/>
              </a:ext>
            </a:extLst>
          </p:cNvPr>
          <p:cNvSpPr txBox="1"/>
          <p:nvPr/>
        </p:nvSpPr>
        <p:spPr>
          <a:xfrm>
            <a:off x="207627" y="205319"/>
            <a:ext cx="39700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(5:10)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Repository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객체와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Entity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객체의 관계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22CA5-871E-BB65-D2C1-A3B90D0815B1}"/>
              </a:ext>
            </a:extLst>
          </p:cNvPr>
          <p:cNvSpPr txBox="1"/>
          <p:nvPr/>
        </p:nvSpPr>
        <p:spPr>
          <a:xfrm>
            <a:off x="304800" y="1258529"/>
            <a:ext cx="110056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위에서 설명한 </a:t>
            </a:r>
            <a:r>
              <a:rPr lang="en-US" altLang="ko-KR" dirty="0"/>
              <a:t>Repository</a:t>
            </a:r>
            <a:r>
              <a:rPr lang="ko-KR" altLang="en-US" dirty="0"/>
              <a:t>객체를 사용하여 </a:t>
            </a:r>
            <a:r>
              <a:rPr lang="en-US" altLang="ko-KR" dirty="0"/>
              <a:t>DB</a:t>
            </a:r>
            <a:r>
              <a:rPr lang="ko-KR" altLang="en-US" dirty="0"/>
              <a:t> 작업을 진행할 경우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en-US" altLang="ko-KR" dirty="0"/>
              <a:t>Entity</a:t>
            </a:r>
            <a:r>
              <a:rPr lang="ko-KR" altLang="en-US" dirty="0"/>
              <a:t>객체로 넘겨주어야 한다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259BD8-3A50-D2BC-A9DF-E20AAE29E211}"/>
              </a:ext>
            </a:extLst>
          </p:cNvPr>
          <p:cNvGrpSpPr/>
          <p:nvPr/>
        </p:nvGrpSpPr>
        <p:grpSpPr>
          <a:xfrm>
            <a:off x="304800" y="2311739"/>
            <a:ext cx="6726008" cy="523220"/>
            <a:chOff x="4798142" y="3312416"/>
            <a:chExt cx="6726008" cy="5232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D2F2F651-C51D-BD18-CAA6-D67D070C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8142" y="3312416"/>
              <a:ext cx="6726008" cy="523220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interface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MemberRepository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extends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JpaRepository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Long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&gt; {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E4019AC-C201-13FA-79A0-2EDA5352034D}"/>
                </a:ext>
              </a:extLst>
            </p:cNvPr>
            <p:cNvSpPr/>
            <p:nvPr/>
          </p:nvSpPr>
          <p:spPr>
            <a:xfrm>
              <a:off x="7575756" y="3320202"/>
              <a:ext cx="3849328" cy="3865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51155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633B2-4F32-4F55-FBB6-6B606F88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FCC7DA-13E2-5899-727C-379538B8C60B}"/>
              </a:ext>
            </a:extLst>
          </p:cNvPr>
          <p:cNvSpPr txBox="1"/>
          <p:nvPr/>
        </p:nvSpPr>
        <p:spPr>
          <a:xfrm>
            <a:off x="3668159" y="2459507"/>
            <a:ext cx="4855816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(5:20~~)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일단 따라하기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@@@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쉬운것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빼고는 정리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9514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B89D9-A5A7-D3DD-80FD-40FF88956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645D2A-971F-E75C-492D-DDFEAB20216A}"/>
              </a:ext>
            </a:extLst>
          </p:cNvPr>
          <p:cNvSpPr txBox="1"/>
          <p:nvPr/>
        </p:nvSpPr>
        <p:spPr>
          <a:xfrm>
            <a:off x="2562794" y="2767283"/>
            <a:ext cx="706655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(10:50)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단축키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Alt + Enter</a:t>
            </a:r>
          </a:p>
        </p:txBody>
      </p:sp>
    </p:spTree>
    <p:extLst>
      <p:ext uri="{BB962C8B-B14F-4D97-AF65-F5344CB8AC3E}">
        <p14:creationId xmlns:p14="http://schemas.microsoft.com/office/powerpoint/2010/main" val="142821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ECD88-2963-CC25-43A1-677B08A0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5A3AD7-F681-766C-51AE-6CBAD39BC294}"/>
              </a:ext>
            </a:extLst>
          </p:cNvPr>
          <p:cNvSpPr txBox="1"/>
          <p:nvPr/>
        </p:nvSpPr>
        <p:spPr>
          <a:xfrm>
            <a:off x="218557" y="175822"/>
            <a:ext cx="327961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(10:50)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단축키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Alt + Enter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738AB-BB6E-1B75-B8DA-E19DFE8873A9}"/>
              </a:ext>
            </a:extLst>
          </p:cNvPr>
          <p:cNvSpPr txBox="1"/>
          <p:nvPr/>
        </p:nvSpPr>
        <p:spPr>
          <a:xfrm>
            <a:off x="218557" y="3328319"/>
            <a:ext cx="1124814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위의 코드를 </a:t>
            </a:r>
            <a:r>
              <a:rPr lang="ko-KR" altLang="en-US" dirty="0" err="1"/>
              <a:t>변수명</a:t>
            </a:r>
            <a:r>
              <a:rPr lang="ko-KR" altLang="en-US" dirty="0"/>
              <a:t> 내부에 담고 싶다면</a:t>
            </a:r>
            <a:r>
              <a:rPr lang="en-US" altLang="ko-KR" dirty="0"/>
              <a:t>, </a:t>
            </a:r>
            <a:r>
              <a:rPr lang="ko-KR" altLang="en-US" dirty="0"/>
              <a:t>데이터타입 </a:t>
            </a:r>
            <a:r>
              <a:rPr lang="en-US" altLang="ko-KR" dirty="0"/>
              <a:t>+ </a:t>
            </a:r>
            <a:r>
              <a:rPr lang="ko-KR" altLang="en-US" dirty="0"/>
              <a:t>변수명을 손으로 치지 말고</a:t>
            </a:r>
            <a:r>
              <a:rPr lang="en-US" altLang="ko-KR" dirty="0"/>
              <a:t>, Alt + Enter</a:t>
            </a:r>
            <a:r>
              <a:rPr lang="ko-KR" altLang="en-US" dirty="0"/>
              <a:t>를 눌러보세요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위에서 선언한 식에 맞는 데이터타입과 변수명이 자동으로 생성되어 들어갑니다</a:t>
            </a:r>
            <a:r>
              <a:rPr lang="en-US" altLang="ko-KR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AB1429-01F7-E812-FCB4-47F9614B6499}"/>
              </a:ext>
            </a:extLst>
          </p:cNvPr>
          <p:cNvGrpSpPr/>
          <p:nvPr/>
        </p:nvGrpSpPr>
        <p:grpSpPr>
          <a:xfrm>
            <a:off x="218557" y="1243471"/>
            <a:ext cx="7135543" cy="1465193"/>
            <a:chOff x="304801" y="1489277"/>
            <a:chExt cx="7135543" cy="14651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6E7F2E9-EDD6-D4B4-9E69-FF825F44EC11}"/>
                </a:ext>
              </a:extLst>
            </p:cNvPr>
            <p:cNvGrpSpPr/>
            <p:nvPr/>
          </p:nvGrpSpPr>
          <p:grpSpPr>
            <a:xfrm>
              <a:off x="304801" y="1489277"/>
              <a:ext cx="7135543" cy="1465193"/>
              <a:chOff x="304801" y="1489277"/>
              <a:chExt cx="7135543" cy="146519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9D70228-31F1-158B-BECD-FBB49DEB1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1" y="1489277"/>
                <a:ext cx="4818499" cy="369332"/>
              </a:xfrm>
              <a:prstGeom prst="rect">
                <a:avLst/>
              </a:prstGeom>
              <a:solidFill>
                <a:srgbClr val="1E1F2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Arial Unicode MS"/>
                    <a:ea typeface="JetBrains Mono"/>
                  </a:rPr>
                  <a:t>MemberEntity.</a:t>
                </a:r>
                <a:r>
                  <a:rPr kumimoji="0" lang="ko-KR" altLang="ko-KR" b="0" i="1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Arial Unicode MS"/>
                    <a:ea typeface="JetBrains Mono"/>
                  </a:rPr>
                  <a:t>toMemberEntity</a:t>
                </a:r>
                <a:r>
                  <a:rPr kumimoji="0" lang="ko-KR" altLang="ko-KR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Arial Unicode MS"/>
                    <a:ea typeface="JetBrains Mono"/>
                  </a:rPr>
                  <a:t>(memberDTO);</a:t>
                </a:r>
                <a:endParaRPr kumimoji="0" lang="ko-KR" altLang="ko-KR" sz="4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E8D27B2E-8C5E-6A54-10CA-208F93855C21}"/>
                  </a:ext>
                </a:extLst>
              </p:cNvPr>
              <p:cNvSpPr/>
              <p:nvPr/>
            </p:nvSpPr>
            <p:spPr>
              <a:xfrm rot="5400000">
                <a:off x="2556654" y="2040461"/>
                <a:ext cx="559906" cy="4227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1B8FE030-47D1-56AD-1423-ED51E24FB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1" y="2615916"/>
                <a:ext cx="7135543" cy="338554"/>
              </a:xfrm>
              <a:prstGeom prst="rect">
                <a:avLst/>
              </a:prstGeom>
              <a:solidFill>
                <a:srgbClr val="1E1F2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Arial Unicode MS"/>
                    <a:ea typeface="JetBrains Mono"/>
                  </a:rPr>
                  <a:t>MemberEntity memberEntity = MemberEntity.toMemberEntity(memberDTO);</a:t>
                </a:r>
                <a:endParaRPr kumimoji="0" lang="ko-KR" altLang="ko-KR" sz="4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81A595-6601-9481-6374-3B6383FD39B7}"/>
                </a:ext>
              </a:extLst>
            </p:cNvPr>
            <p:cNvSpPr/>
            <p:nvPr/>
          </p:nvSpPr>
          <p:spPr>
            <a:xfrm>
              <a:off x="304801" y="2645099"/>
              <a:ext cx="2743199" cy="309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19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A0EC5E-ED3A-1E03-BDEB-E7B797CE65CE}"/>
              </a:ext>
            </a:extLst>
          </p:cNvPr>
          <p:cNvGrpSpPr/>
          <p:nvPr/>
        </p:nvGrpSpPr>
        <p:grpSpPr>
          <a:xfrm>
            <a:off x="140760" y="1184798"/>
            <a:ext cx="11766884" cy="5213618"/>
            <a:chOff x="140760" y="1184798"/>
            <a:chExt cx="11766884" cy="52136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818358-2A59-3508-6C64-A9F559896A5D}"/>
                </a:ext>
              </a:extLst>
            </p:cNvPr>
            <p:cNvGrpSpPr/>
            <p:nvPr/>
          </p:nvGrpSpPr>
          <p:grpSpPr>
            <a:xfrm>
              <a:off x="140760" y="1184798"/>
              <a:ext cx="11766884" cy="5213618"/>
              <a:chOff x="140760" y="1184798"/>
              <a:chExt cx="11766884" cy="521361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42608D6-DC4B-E675-8D88-DC1087FA8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760" y="1981764"/>
                <a:ext cx="3289469" cy="180984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E642601-0D79-FC06-33D0-D363340FA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514" y="1184798"/>
                <a:ext cx="7398130" cy="5213618"/>
              </a:xfrm>
              <a:prstGeom prst="rect">
                <a:avLst/>
              </a:prstGeom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9B9092EA-EC5A-2FBD-D23B-B5573A8A4EEF}"/>
                  </a:ext>
                </a:extLst>
              </p:cNvPr>
              <p:cNvSpPr/>
              <p:nvPr/>
            </p:nvSpPr>
            <p:spPr>
              <a:xfrm>
                <a:off x="3712779" y="2601310"/>
                <a:ext cx="465083" cy="5754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8D6214-DE38-5CC7-9CFF-A0569AE68B2E}"/>
                </a:ext>
              </a:extLst>
            </p:cNvPr>
            <p:cNvSpPr/>
            <p:nvPr/>
          </p:nvSpPr>
          <p:spPr>
            <a:xfrm>
              <a:off x="551794" y="3397414"/>
              <a:ext cx="930166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FAABCA-6313-8E2E-8A47-3BD482FFBBAF}"/>
                </a:ext>
              </a:extLst>
            </p:cNvPr>
            <p:cNvSpPr/>
            <p:nvPr/>
          </p:nvSpPr>
          <p:spPr>
            <a:xfrm>
              <a:off x="530773" y="1992274"/>
              <a:ext cx="383627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5279CE-6240-01DE-0A30-22230828F6C8}"/>
                </a:ext>
              </a:extLst>
            </p:cNvPr>
            <p:cNvSpPr/>
            <p:nvPr/>
          </p:nvSpPr>
          <p:spPr>
            <a:xfrm>
              <a:off x="4947745" y="3863115"/>
              <a:ext cx="585952" cy="3383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90AAD8-52B1-3DA1-C2F0-8C3FA7685C71}"/>
                </a:ext>
              </a:extLst>
            </p:cNvPr>
            <p:cNvSpPr/>
            <p:nvPr/>
          </p:nvSpPr>
          <p:spPr>
            <a:xfrm>
              <a:off x="9624849" y="5426529"/>
              <a:ext cx="1584434" cy="753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C244E0-3A8B-439D-56FD-8C3272AD3871}"/>
              </a:ext>
            </a:extLst>
          </p:cNvPr>
          <p:cNvSpPr txBox="1"/>
          <p:nvPr/>
        </p:nvSpPr>
        <p:spPr>
          <a:xfrm>
            <a:off x="206217" y="4681535"/>
            <a:ext cx="26597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에러는 해결되었지만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에러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754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D1C03-4A96-F3C2-6AD2-AD5B8E03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DBAE4-071F-DE8D-C469-B305E56BF40A}"/>
              </a:ext>
            </a:extLst>
          </p:cNvPr>
          <p:cNvSpPr txBox="1"/>
          <p:nvPr/>
        </p:nvSpPr>
        <p:spPr>
          <a:xfrm>
            <a:off x="3097336" y="2767283"/>
            <a:ext cx="599747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(11:10)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Repositroy.save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();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165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8B569-0E8E-80D5-766E-71566FEB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BB7B9-87C6-CDC4-01BA-47A04BE804C9}"/>
              </a:ext>
            </a:extLst>
          </p:cNvPr>
          <p:cNvSpPr txBox="1"/>
          <p:nvPr/>
        </p:nvSpPr>
        <p:spPr>
          <a:xfrm>
            <a:off x="124458" y="165989"/>
            <a:ext cx="279922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(11:10)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Repositroy.save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();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F702B-F852-93C8-01B5-9A329046074A}"/>
              </a:ext>
            </a:extLst>
          </p:cNvPr>
          <p:cNvSpPr txBox="1"/>
          <p:nvPr/>
        </p:nvSpPr>
        <p:spPr>
          <a:xfrm>
            <a:off x="124458" y="973394"/>
            <a:ext cx="325807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Service</a:t>
            </a:r>
            <a:r>
              <a:rPr lang="ko-KR" altLang="en-US" dirty="0"/>
              <a:t>객체로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5C1691-8C04-76B5-962D-4A0F915367EB}"/>
              </a:ext>
            </a:extLst>
          </p:cNvPr>
          <p:cNvGrpSpPr/>
          <p:nvPr/>
        </p:nvGrpSpPr>
        <p:grpSpPr>
          <a:xfrm>
            <a:off x="124458" y="2057798"/>
            <a:ext cx="5355953" cy="2292935"/>
            <a:chOff x="124458" y="2057798"/>
            <a:chExt cx="5355953" cy="229293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1AD45FEF-69D1-E5A0-C6CB-5F1FECAE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58" y="2057798"/>
              <a:ext cx="5355953" cy="2292935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  <a:t>@Service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  <a:t>@RequiredArgsConstructor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class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MemberService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private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final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MemberRepository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memberRepository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void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56A8F5"/>
                  </a:solidFill>
                  <a:effectLst/>
                  <a:latin typeface="Arial Unicode MS"/>
                  <a:ea typeface="JetBrains Mono"/>
                </a:rPr>
                <a:t>save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MemberDTO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memberDTO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 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1.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dto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-&gt;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entity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2.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repositoriy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save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메서드 호출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=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MemberEntity.</a:t>
              </a:r>
              <a:r>
                <a:rPr kumimoji="0" lang="ko-KR" altLang="ko-KR" sz="1100" b="0" i="1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toMemberEntity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memberDTO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memberRepository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.save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memberEntity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repository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save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메서드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호출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(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.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entity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객체를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넘겨줘야 함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)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E5FF00-24AC-6FDF-7DB0-87E3A4CC696D}"/>
                </a:ext>
              </a:extLst>
            </p:cNvPr>
            <p:cNvSpPr/>
            <p:nvPr/>
          </p:nvSpPr>
          <p:spPr>
            <a:xfrm>
              <a:off x="482717" y="3633733"/>
              <a:ext cx="2560203" cy="2016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146402D-5D2D-7533-2AA2-CB2D25B2ECF3}"/>
              </a:ext>
            </a:extLst>
          </p:cNvPr>
          <p:cNvSpPr txBox="1"/>
          <p:nvPr/>
        </p:nvSpPr>
        <p:spPr>
          <a:xfrm>
            <a:off x="124458" y="4511807"/>
            <a:ext cx="804438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memberRepository</a:t>
            </a:r>
            <a:r>
              <a:rPr lang="ko-KR" altLang="en-US" dirty="0"/>
              <a:t>객체 내부엔 </a:t>
            </a:r>
            <a:r>
              <a:rPr lang="en-US" altLang="ko-KR" dirty="0"/>
              <a:t>save</a:t>
            </a:r>
            <a:r>
              <a:rPr lang="ko-KR" altLang="en-US" dirty="0"/>
              <a:t>라는 메서드를 선언하지 않았습니다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그런데 </a:t>
            </a:r>
            <a:r>
              <a:rPr lang="en-US" altLang="ko-KR" dirty="0"/>
              <a:t>save</a:t>
            </a:r>
            <a:r>
              <a:rPr lang="ko-KR" altLang="en-US" dirty="0"/>
              <a:t>라는 기능의 메서드를 사용할 수 있는 이유가 무엇인가요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JPA</a:t>
            </a:r>
            <a:r>
              <a:rPr lang="ko-KR" altLang="en-US" dirty="0"/>
              <a:t>가 기본적으로 제공해주는 메서드입니다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추후 </a:t>
            </a:r>
            <a:r>
              <a:rPr lang="en-US" altLang="ko-KR" dirty="0" err="1"/>
              <a:t>jpa</a:t>
            </a:r>
            <a:r>
              <a:rPr lang="ko-KR" altLang="en-US" dirty="0"/>
              <a:t>가 기본으로 제공해주는 메서드 목록을 찾아봅시다</a:t>
            </a:r>
            <a:r>
              <a:rPr lang="en-US" altLang="ko-KR" dirty="0"/>
              <a:t>@@ </a:t>
            </a:r>
          </a:p>
        </p:txBody>
      </p:sp>
    </p:spTree>
    <p:extLst>
      <p:ext uri="{BB962C8B-B14F-4D97-AF65-F5344CB8AC3E}">
        <p14:creationId xmlns:p14="http://schemas.microsoft.com/office/powerpoint/2010/main" val="3135147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0314-E19C-6C7A-EC6C-EC21BABFE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F4CC16-DCED-CEE2-AC0E-6BC28D54CBC4}"/>
              </a:ext>
            </a:extLst>
          </p:cNvPr>
          <p:cNvSpPr txBox="1"/>
          <p:nvPr/>
        </p:nvSpPr>
        <p:spPr>
          <a:xfrm>
            <a:off x="1011194" y="2767283"/>
            <a:ext cx="1016977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여기까지 진행하면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값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넣는것까지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0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52DC-1093-8157-D7BD-1BA22DCF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E4CF5B-9B29-9EDA-D758-73C46D830D1B}"/>
              </a:ext>
            </a:extLst>
          </p:cNvPr>
          <p:cNvSpPr txBox="1"/>
          <p:nvPr/>
        </p:nvSpPr>
        <p:spPr>
          <a:xfrm>
            <a:off x="184023" y="240715"/>
            <a:ext cx="467147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여기까지 진행하면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값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넣는것까지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가능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B5E23-037F-F47C-A0FB-A6AFEECE4BDA}"/>
              </a:ext>
            </a:extLst>
          </p:cNvPr>
          <p:cNvSpPr txBox="1"/>
          <p:nvPr/>
        </p:nvSpPr>
        <p:spPr>
          <a:xfrm>
            <a:off x="467360" y="1280160"/>
            <a:ext cx="719940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여기까지 진행하셨다면 </a:t>
            </a:r>
            <a:r>
              <a:rPr lang="en-US" altLang="ko-KR" dirty="0"/>
              <a:t>JPA</a:t>
            </a:r>
            <a:r>
              <a:rPr lang="ko-KR" altLang="en-US" dirty="0"/>
              <a:t>를 활용한 회원가입이 가능해집니다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프로세스는 아래와 같습니다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아래 이미지에 </a:t>
            </a:r>
            <a:r>
              <a:rPr lang="en-US" altLang="ko-KR" dirty="0"/>
              <a:t>aa</a:t>
            </a:r>
            <a:r>
              <a:rPr lang="ko-KR" altLang="en-US" dirty="0"/>
              <a:t>를 입력하면 </a:t>
            </a:r>
            <a:r>
              <a:rPr lang="en-US" altLang="ko-KR" dirty="0"/>
              <a:t>DB</a:t>
            </a:r>
            <a:r>
              <a:rPr lang="ko-KR" altLang="en-US" dirty="0"/>
              <a:t>에 입력한 값이 저장되는 모습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B5700C-8554-2978-180C-7C22F2DDA90F}"/>
              </a:ext>
            </a:extLst>
          </p:cNvPr>
          <p:cNvGrpSpPr/>
          <p:nvPr/>
        </p:nvGrpSpPr>
        <p:grpSpPr>
          <a:xfrm>
            <a:off x="467360" y="2827100"/>
            <a:ext cx="8975305" cy="3100823"/>
            <a:chOff x="467360" y="2827100"/>
            <a:chExt cx="8975305" cy="31008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A6B21B9-5326-8836-90B0-3C267F839D23}"/>
                </a:ext>
              </a:extLst>
            </p:cNvPr>
            <p:cNvGrpSpPr/>
            <p:nvPr/>
          </p:nvGrpSpPr>
          <p:grpSpPr>
            <a:xfrm>
              <a:off x="467360" y="3285256"/>
              <a:ext cx="4289533" cy="2184512"/>
              <a:chOff x="565961" y="2946344"/>
              <a:chExt cx="4289533" cy="218451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B9FA5CC-4579-087B-1765-60AF17F20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961" y="2946344"/>
                <a:ext cx="3384724" cy="21845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2469DD98-03F6-1F04-59F3-793CBD155668}"/>
                  </a:ext>
                </a:extLst>
              </p:cNvPr>
              <p:cNvSpPr/>
              <p:nvPr/>
            </p:nvSpPr>
            <p:spPr>
              <a:xfrm>
                <a:off x="4103654" y="3749040"/>
                <a:ext cx="751840" cy="5791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681F24-0F87-896E-4822-3CFAC667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552" y="2827100"/>
              <a:ext cx="4015113" cy="31008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B50F06B-9F87-4D5D-B89F-001132E4ED79}"/>
                </a:ext>
              </a:extLst>
            </p:cNvPr>
            <p:cNvSpPr/>
            <p:nvPr/>
          </p:nvSpPr>
          <p:spPr>
            <a:xfrm>
              <a:off x="6659997" y="5268101"/>
              <a:ext cx="2331603" cy="4621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27947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4377-65F2-82BB-EEC8-6C2AB624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BC4ED3-6C42-0009-5EF0-090DE540F972}"/>
              </a:ext>
            </a:extLst>
          </p:cNvPr>
          <p:cNvSpPr txBox="1"/>
          <p:nvPr/>
        </p:nvSpPr>
        <p:spPr>
          <a:xfrm>
            <a:off x="2060875" y="2459507"/>
            <a:ext cx="8070414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(09:00)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MemberRepository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사용하는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Optional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 의미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009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042D-0590-021F-CBFF-221CCBA12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56B8DA-F8F0-4010-5333-341FEE68E37D}"/>
              </a:ext>
            </a:extLst>
          </p:cNvPr>
          <p:cNvSpPr txBox="1"/>
          <p:nvPr/>
        </p:nvSpPr>
        <p:spPr>
          <a:xfrm>
            <a:off x="278811" y="183497"/>
            <a:ext cx="3730059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(09:00)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MemberRepository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Optional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 의미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34AED-D6D1-82B0-635F-1BFB1508BE5F}"/>
              </a:ext>
            </a:extLst>
          </p:cNvPr>
          <p:cNvSpPr txBox="1"/>
          <p:nvPr/>
        </p:nvSpPr>
        <p:spPr>
          <a:xfrm>
            <a:off x="345440" y="1788160"/>
            <a:ext cx="26513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방지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쿼리 자동생성 </a:t>
            </a:r>
            <a:r>
              <a:rPr lang="en-US" altLang="ko-KR" dirty="0"/>
              <a:t>(JPA) 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6A5AC2-06B4-8F07-845C-049B87FE6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811" y="3669822"/>
            <a:ext cx="5200463" cy="7386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interface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MemberRepository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JpaRepository&lt;MemberEntity, Long&gt; {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이메일로 회원 정보 조회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(select * from member_table where member_email=?)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Optional&lt;MemberEntity&gt;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findByMemberEmail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(String memberEmail);</a:t>
            </a:r>
            <a:b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C2E50-8FBC-E700-66AE-01B05A7FDBF6}"/>
              </a:ext>
            </a:extLst>
          </p:cNvPr>
          <p:cNvSpPr txBox="1"/>
          <p:nvPr/>
        </p:nvSpPr>
        <p:spPr>
          <a:xfrm>
            <a:off x="206217" y="1666082"/>
            <a:ext cx="11278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DE5B7-145C-6577-7D18-1F4A49C73B17}"/>
              </a:ext>
            </a:extLst>
          </p:cNvPr>
          <p:cNvSpPr txBox="1"/>
          <p:nvPr/>
        </p:nvSpPr>
        <p:spPr>
          <a:xfrm>
            <a:off x="206217" y="2560477"/>
            <a:ext cx="95609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관련 문제입니다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연결정보를 수정하면 해결됩니다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DB</a:t>
            </a:r>
            <a:r>
              <a:rPr lang="ko-KR" altLang="en-US" dirty="0"/>
              <a:t>실행은 나중에 다룰 것이기 때문에</a:t>
            </a:r>
            <a:r>
              <a:rPr lang="en-US" altLang="ko-KR" dirty="0"/>
              <a:t>, </a:t>
            </a:r>
            <a:r>
              <a:rPr lang="ko-KR" altLang="en-US" dirty="0"/>
              <a:t>공부하게 되면 그때 수정 진행 </a:t>
            </a:r>
            <a:r>
              <a:rPr lang="en-US" altLang="ko-KR"/>
              <a:t>@@@~~PASS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4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33537" y="2767281"/>
            <a:ext cx="792492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</p:spTree>
    <p:extLst>
      <p:ext uri="{BB962C8B-B14F-4D97-AF65-F5344CB8AC3E}">
        <p14:creationId xmlns:p14="http://schemas.microsoft.com/office/powerpoint/2010/main" val="183225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3212</Words>
  <Application>Microsoft Office PowerPoint</Application>
  <PresentationFormat>와이드스크린</PresentationFormat>
  <Paragraphs>343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Arial Unicode MS</vt:lpstr>
      <vt:lpstr>Söhne</vt:lpstr>
      <vt:lpstr>맑은 고딕</vt:lpstr>
      <vt:lpstr>에스코어 드림 5 Medium</vt:lpstr>
      <vt:lpstr>에스코어 드림 5 Medium (본문)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33</cp:revision>
  <dcterms:created xsi:type="dcterms:W3CDTF">2024-01-02T01:56:48Z</dcterms:created>
  <dcterms:modified xsi:type="dcterms:W3CDTF">2024-02-12T08:45:44Z</dcterms:modified>
</cp:coreProperties>
</file>